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8" r:id="rId3"/>
    <p:sldId id="270" r:id="rId4"/>
    <p:sldId id="273" r:id="rId5"/>
    <p:sldId id="274" r:id="rId6"/>
    <p:sldId id="275" r:id="rId7"/>
    <p:sldId id="269" r:id="rId8"/>
    <p:sldId id="27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881"/>
    <p:restoredTop sz="94694"/>
  </p:normalViewPr>
  <p:slideViewPr>
    <p:cSldViewPr snapToGrid="0" snapToObjects="1">
      <p:cViewPr varScale="1">
        <p:scale>
          <a:sx n="116" d="100"/>
          <a:sy n="116" d="100"/>
        </p:scale>
        <p:origin x="208"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745A93-03F7-482E-8689-FC73D01E3F69}" type="doc">
      <dgm:prSet loTypeId="urn:microsoft.com/office/officeart/2017/3/layout/HorizontalLabelsTimeline" loCatId="process" qsTypeId="urn:microsoft.com/office/officeart/2005/8/quickstyle/simple1" qsCatId="simple" csTypeId="urn:microsoft.com/office/officeart/2005/8/colors/colorful2" csCatId="colorful" phldr="1"/>
      <dgm:spPr/>
      <dgm:t>
        <a:bodyPr/>
        <a:lstStyle/>
        <a:p>
          <a:endParaRPr lang="en-US"/>
        </a:p>
      </dgm:t>
    </dgm:pt>
    <dgm:pt modelId="{B54FB658-CF60-4FED-A5A6-E5C90FAA09A4}">
      <dgm:prSet/>
      <dgm:spPr/>
      <dgm:t>
        <a:bodyPr/>
        <a:lstStyle/>
        <a:p>
          <a:pPr>
            <a:defRPr b="1"/>
          </a:pPr>
          <a:r>
            <a:rPr lang="en-US"/>
            <a:t>6:30 – 6:45</a:t>
          </a:r>
        </a:p>
      </dgm:t>
    </dgm:pt>
    <dgm:pt modelId="{89101E2A-022B-4DBB-B845-B3FC5CEFE5DB}" type="parTrans" cxnId="{5B577D6C-4037-4D17-BB7C-AE9E0F58EA8D}">
      <dgm:prSet/>
      <dgm:spPr/>
      <dgm:t>
        <a:bodyPr/>
        <a:lstStyle/>
        <a:p>
          <a:endParaRPr lang="en-US"/>
        </a:p>
      </dgm:t>
    </dgm:pt>
    <dgm:pt modelId="{7C148589-940D-4F3B-8DB9-80E18460EBCF}" type="sibTrans" cxnId="{5B577D6C-4037-4D17-BB7C-AE9E0F58EA8D}">
      <dgm:prSet/>
      <dgm:spPr/>
      <dgm:t>
        <a:bodyPr/>
        <a:lstStyle/>
        <a:p>
          <a:endParaRPr lang="en-US"/>
        </a:p>
      </dgm:t>
    </dgm:pt>
    <dgm:pt modelId="{F1B91396-46E2-44B5-A38A-32AC46B76F17}">
      <dgm:prSet/>
      <dgm:spPr/>
      <dgm:t>
        <a:bodyPr/>
        <a:lstStyle/>
        <a:p>
          <a:r>
            <a:rPr lang="en-US"/>
            <a:t>Course Overview</a:t>
          </a:r>
        </a:p>
      </dgm:t>
    </dgm:pt>
    <dgm:pt modelId="{A038E725-A803-4105-87E5-EF49641B138E}" type="parTrans" cxnId="{BB2C2B3A-336E-4592-A321-43EE67A501C1}">
      <dgm:prSet/>
      <dgm:spPr/>
      <dgm:t>
        <a:bodyPr/>
        <a:lstStyle/>
        <a:p>
          <a:endParaRPr lang="en-US"/>
        </a:p>
      </dgm:t>
    </dgm:pt>
    <dgm:pt modelId="{70EB572A-57F9-4BDC-B91B-FE17FD6C3980}" type="sibTrans" cxnId="{BB2C2B3A-336E-4592-A321-43EE67A501C1}">
      <dgm:prSet/>
      <dgm:spPr/>
      <dgm:t>
        <a:bodyPr/>
        <a:lstStyle/>
        <a:p>
          <a:endParaRPr lang="en-US"/>
        </a:p>
      </dgm:t>
    </dgm:pt>
    <dgm:pt modelId="{14ACB194-71BB-4898-9B67-2FA6DBE5C2D8}">
      <dgm:prSet/>
      <dgm:spPr/>
      <dgm:t>
        <a:bodyPr/>
        <a:lstStyle/>
        <a:p>
          <a:pPr>
            <a:defRPr b="1"/>
          </a:pPr>
          <a:r>
            <a:rPr lang="en-US"/>
            <a:t>6:45 – 7:15</a:t>
          </a:r>
        </a:p>
      </dgm:t>
    </dgm:pt>
    <dgm:pt modelId="{0396E420-C8A6-49E4-8A2D-7E9AA234E3F6}" type="parTrans" cxnId="{68F0E109-5639-49AA-BC29-1AC9EE39C4BE}">
      <dgm:prSet/>
      <dgm:spPr/>
      <dgm:t>
        <a:bodyPr/>
        <a:lstStyle/>
        <a:p>
          <a:endParaRPr lang="en-US"/>
        </a:p>
      </dgm:t>
    </dgm:pt>
    <dgm:pt modelId="{0AA59406-80B3-407F-8B1E-BCDA3CF3FE09}" type="sibTrans" cxnId="{68F0E109-5639-49AA-BC29-1AC9EE39C4BE}">
      <dgm:prSet/>
      <dgm:spPr/>
      <dgm:t>
        <a:bodyPr/>
        <a:lstStyle/>
        <a:p>
          <a:endParaRPr lang="en-US"/>
        </a:p>
      </dgm:t>
    </dgm:pt>
    <dgm:pt modelId="{06C9E34C-7860-4C1E-940F-FFB6C9A496A0}">
      <dgm:prSet/>
      <dgm:spPr/>
      <dgm:t>
        <a:bodyPr/>
        <a:lstStyle/>
        <a:p>
          <a:r>
            <a:rPr lang="en-US"/>
            <a:t>Basic Python Operations with Text</a:t>
          </a:r>
        </a:p>
      </dgm:t>
    </dgm:pt>
    <dgm:pt modelId="{565AD4ED-C3E1-416D-823F-4A2E20633575}" type="parTrans" cxnId="{FB08DCF1-7A64-4824-9C52-84CDDCC9ED88}">
      <dgm:prSet/>
      <dgm:spPr/>
      <dgm:t>
        <a:bodyPr/>
        <a:lstStyle/>
        <a:p>
          <a:endParaRPr lang="en-US"/>
        </a:p>
      </dgm:t>
    </dgm:pt>
    <dgm:pt modelId="{84539939-3AF2-4655-98AE-9666E9EF7D9B}" type="sibTrans" cxnId="{FB08DCF1-7A64-4824-9C52-84CDDCC9ED88}">
      <dgm:prSet/>
      <dgm:spPr/>
      <dgm:t>
        <a:bodyPr/>
        <a:lstStyle/>
        <a:p>
          <a:endParaRPr lang="en-US"/>
        </a:p>
      </dgm:t>
    </dgm:pt>
    <dgm:pt modelId="{95783E4C-4F5D-4E20-AA6C-5C5F9BAC7BCC}">
      <dgm:prSet/>
      <dgm:spPr/>
      <dgm:t>
        <a:bodyPr/>
        <a:lstStyle/>
        <a:p>
          <a:pPr>
            <a:defRPr b="1"/>
          </a:pPr>
          <a:r>
            <a:rPr lang="en-US"/>
            <a:t>7:15 – 7:30</a:t>
          </a:r>
        </a:p>
      </dgm:t>
    </dgm:pt>
    <dgm:pt modelId="{7E62BF07-2F5E-429D-992A-6BB21D119521}" type="parTrans" cxnId="{B2CF8A5C-F732-4E28-9355-D8F562A17657}">
      <dgm:prSet/>
      <dgm:spPr/>
      <dgm:t>
        <a:bodyPr/>
        <a:lstStyle/>
        <a:p>
          <a:endParaRPr lang="en-US"/>
        </a:p>
      </dgm:t>
    </dgm:pt>
    <dgm:pt modelId="{4F788C91-04BF-4F5E-91DD-86DC96D26CCE}" type="sibTrans" cxnId="{B2CF8A5C-F732-4E28-9355-D8F562A17657}">
      <dgm:prSet/>
      <dgm:spPr/>
      <dgm:t>
        <a:bodyPr/>
        <a:lstStyle/>
        <a:p>
          <a:endParaRPr lang="en-US"/>
        </a:p>
      </dgm:t>
    </dgm:pt>
    <dgm:pt modelId="{C1CCD10E-08BE-4B0C-BCD9-42298DEC7D72}">
      <dgm:prSet/>
      <dgm:spPr/>
      <dgm:t>
        <a:bodyPr/>
        <a:lstStyle/>
        <a:p>
          <a:r>
            <a:rPr lang="en-US"/>
            <a:t>Exercise with Loading Text Data and Word Count</a:t>
          </a:r>
        </a:p>
      </dgm:t>
    </dgm:pt>
    <dgm:pt modelId="{DFBCA570-59DC-4B2C-A3F9-D0665B2C3C25}" type="parTrans" cxnId="{3ED9773C-FC72-4D99-A81F-D8083BD1582F}">
      <dgm:prSet/>
      <dgm:spPr/>
      <dgm:t>
        <a:bodyPr/>
        <a:lstStyle/>
        <a:p>
          <a:endParaRPr lang="en-US"/>
        </a:p>
      </dgm:t>
    </dgm:pt>
    <dgm:pt modelId="{C842B9F2-135D-47E0-95B9-A55C39CA7CA5}" type="sibTrans" cxnId="{3ED9773C-FC72-4D99-A81F-D8083BD1582F}">
      <dgm:prSet/>
      <dgm:spPr/>
      <dgm:t>
        <a:bodyPr/>
        <a:lstStyle/>
        <a:p>
          <a:endParaRPr lang="en-US"/>
        </a:p>
      </dgm:t>
    </dgm:pt>
    <dgm:pt modelId="{340E7AFC-923F-4A28-87B2-3772CFB15E21}">
      <dgm:prSet/>
      <dgm:spPr/>
      <dgm:t>
        <a:bodyPr/>
        <a:lstStyle/>
        <a:p>
          <a:pPr>
            <a:defRPr b="1"/>
          </a:pPr>
          <a:r>
            <a:rPr lang="en-US"/>
            <a:t>7:30 – 8:00</a:t>
          </a:r>
        </a:p>
      </dgm:t>
    </dgm:pt>
    <dgm:pt modelId="{EA8A8885-D495-479E-BD3E-E0A4F815FD95}" type="parTrans" cxnId="{DA0FF856-FF23-4E95-8AD1-D14725F69096}">
      <dgm:prSet/>
      <dgm:spPr/>
      <dgm:t>
        <a:bodyPr/>
        <a:lstStyle/>
        <a:p>
          <a:endParaRPr lang="en-US"/>
        </a:p>
      </dgm:t>
    </dgm:pt>
    <dgm:pt modelId="{44852799-9C48-4390-96B4-24660115114B}" type="sibTrans" cxnId="{DA0FF856-FF23-4E95-8AD1-D14725F69096}">
      <dgm:prSet/>
      <dgm:spPr/>
      <dgm:t>
        <a:bodyPr/>
        <a:lstStyle/>
        <a:p>
          <a:endParaRPr lang="en-US"/>
        </a:p>
      </dgm:t>
    </dgm:pt>
    <dgm:pt modelId="{C94287D0-5C6F-473A-AF56-D57386DC486B}">
      <dgm:prSet/>
      <dgm:spPr/>
      <dgm:t>
        <a:bodyPr/>
        <a:lstStyle/>
        <a:p>
          <a:r>
            <a:rPr lang="en-US"/>
            <a:t>Probability Review and Naïve Bayes</a:t>
          </a:r>
        </a:p>
      </dgm:t>
    </dgm:pt>
    <dgm:pt modelId="{A6780ECC-4312-465E-A991-9D47A272BDD0}" type="parTrans" cxnId="{CA4BB70B-F8A1-47F5-809F-2E885192AF93}">
      <dgm:prSet/>
      <dgm:spPr/>
      <dgm:t>
        <a:bodyPr/>
        <a:lstStyle/>
        <a:p>
          <a:endParaRPr lang="en-US"/>
        </a:p>
      </dgm:t>
    </dgm:pt>
    <dgm:pt modelId="{CF719151-AE3F-43B9-AC22-C847935B2E12}" type="sibTrans" cxnId="{CA4BB70B-F8A1-47F5-809F-2E885192AF93}">
      <dgm:prSet/>
      <dgm:spPr/>
      <dgm:t>
        <a:bodyPr/>
        <a:lstStyle/>
        <a:p>
          <a:endParaRPr lang="en-US"/>
        </a:p>
      </dgm:t>
    </dgm:pt>
    <dgm:pt modelId="{E3332335-6BE2-4250-AFA3-A105A753BC3B}">
      <dgm:prSet/>
      <dgm:spPr/>
      <dgm:t>
        <a:bodyPr/>
        <a:lstStyle/>
        <a:p>
          <a:pPr>
            <a:defRPr b="1"/>
          </a:pPr>
          <a:r>
            <a:rPr lang="en-US"/>
            <a:t>8:00 – 8:15</a:t>
          </a:r>
        </a:p>
      </dgm:t>
    </dgm:pt>
    <dgm:pt modelId="{4889459F-8E46-4126-8474-5A8162E4EEAD}" type="parTrans" cxnId="{74481C92-F648-41CC-BDDC-506612896087}">
      <dgm:prSet/>
      <dgm:spPr/>
      <dgm:t>
        <a:bodyPr/>
        <a:lstStyle/>
        <a:p>
          <a:endParaRPr lang="en-US"/>
        </a:p>
      </dgm:t>
    </dgm:pt>
    <dgm:pt modelId="{E1067A30-0930-4725-AA68-73584DD68042}" type="sibTrans" cxnId="{74481C92-F648-41CC-BDDC-506612896087}">
      <dgm:prSet/>
      <dgm:spPr/>
      <dgm:t>
        <a:bodyPr/>
        <a:lstStyle/>
        <a:p>
          <a:endParaRPr lang="en-US"/>
        </a:p>
      </dgm:t>
    </dgm:pt>
    <dgm:pt modelId="{D4E8DD25-287B-401B-916E-8213B98F4FB4}">
      <dgm:prSet/>
      <dgm:spPr/>
      <dgm:t>
        <a:bodyPr/>
        <a:lstStyle/>
        <a:p>
          <a:r>
            <a:rPr lang="en-US"/>
            <a:t>Break</a:t>
          </a:r>
        </a:p>
      </dgm:t>
    </dgm:pt>
    <dgm:pt modelId="{CFD8CF4B-18BE-4243-A5D7-CA662ACCC854}" type="parTrans" cxnId="{B668CE4D-8F35-4E6F-9F05-CCD0A8E3F05F}">
      <dgm:prSet/>
      <dgm:spPr/>
      <dgm:t>
        <a:bodyPr/>
        <a:lstStyle/>
        <a:p>
          <a:endParaRPr lang="en-US"/>
        </a:p>
      </dgm:t>
    </dgm:pt>
    <dgm:pt modelId="{3BCE52B0-BEEB-43C0-89DA-A3B566124EF5}" type="sibTrans" cxnId="{B668CE4D-8F35-4E6F-9F05-CCD0A8E3F05F}">
      <dgm:prSet/>
      <dgm:spPr/>
      <dgm:t>
        <a:bodyPr/>
        <a:lstStyle/>
        <a:p>
          <a:endParaRPr lang="en-US"/>
        </a:p>
      </dgm:t>
    </dgm:pt>
    <dgm:pt modelId="{AAE2FA83-1ECE-4F35-BAB4-BAB3F59366A2}">
      <dgm:prSet/>
      <dgm:spPr/>
      <dgm:t>
        <a:bodyPr/>
        <a:lstStyle/>
        <a:p>
          <a:pPr>
            <a:defRPr b="1"/>
          </a:pPr>
          <a:r>
            <a:rPr lang="en-US"/>
            <a:t>8:15 – 8:30</a:t>
          </a:r>
        </a:p>
      </dgm:t>
    </dgm:pt>
    <dgm:pt modelId="{F698E5BF-F28F-4488-AC43-9B17D39CE369}" type="parTrans" cxnId="{F70C98EE-984D-4CE7-8103-E1663DCF4E37}">
      <dgm:prSet/>
      <dgm:spPr/>
      <dgm:t>
        <a:bodyPr/>
        <a:lstStyle/>
        <a:p>
          <a:endParaRPr lang="en-US"/>
        </a:p>
      </dgm:t>
    </dgm:pt>
    <dgm:pt modelId="{1D02C316-1FD5-4A38-8132-25EAFA73E0BE}" type="sibTrans" cxnId="{F70C98EE-984D-4CE7-8103-E1663DCF4E37}">
      <dgm:prSet/>
      <dgm:spPr/>
      <dgm:t>
        <a:bodyPr/>
        <a:lstStyle/>
        <a:p>
          <a:endParaRPr lang="en-US"/>
        </a:p>
      </dgm:t>
    </dgm:pt>
    <dgm:pt modelId="{52E94BAB-8563-4481-9C0E-087C99469781}">
      <dgm:prSet/>
      <dgm:spPr/>
      <dgm:t>
        <a:bodyPr/>
        <a:lstStyle/>
        <a:p>
          <a:r>
            <a:rPr lang="en-US"/>
            <a:t>Naïve Bayes in Python From Scratch</a:t>
          </a:r>
        </a:p>
      </dgm:t>
    </dgm:pt>
    <dgm:pt modelId="{AA9DAAE8-B54B-49B6-B0C7-D9B7B244467E}" type="parTrans" cxnId="{461ABE48-9253-44DE-9564-7DB0F46297B7}">
      <dgm:prSet/>
      <dgm:spPr/>
      <dgm:t>
        <a:bodyPr/>
        <a:lstStyle/>
        <a:p>
          <a:endParaRPr lang="en-US"/>
        </a:p>
      </dgm:t>
    </dgm:pt>
    <dgm:pt modelId="{CB5F91C1-6897-451C-A4BB-B3AE4731C893}" type="sibTrans" cxnId="{461ABE48-9253-44DE-9564-7DB0F46297B7}">
      <dgm:prSet/>
      <dgm:spPr/>
      <dgm:t>
        <a:bodyPr/>
        <a:lstStyle/>
        <a:p>
          <a:endParaRPr lang="en-US"/>
        </a:p>
      </dgm:t>
    </dgm:pt>
    <dgm:pt modelId="{7E061A6D-4FA9-424F-809B-8A36C3990A0B}">
      <dgm:prSet/>
      <dgm:spPr/>
      <dgm:t>
        <a:bodyPr/>
        <a:lstStyle/>
        <a:p>
          <a:pPr>
            <a:defRPr b="1"/>
          </a:pPr>
          <a:r>
            <a:rPr lang="en-US"/>
            <a:t>8:30 – 8:45</a:t>
          </a:r>
        </a:p>
      </dgm:t>
    </dgm:pt>
    <dgm:pt modelId="{6AC2448D-8DB7-4605-A597-AD4A6F99D5D8}" type="parTrans" cxnId="{523B9D31-7247-45F4-9E99-1AE7FE09AE3D}">
      <dgm:prSet/>
      <dgm:spPr/>
      <dgm:t>
        <a:bodyPr/>
        <a:lstStyle/>
        <a:p>
          <a:endParaRPr lang="en-US"/>
        </a:p>
      </dgm:t>
    </dgm:pt>
    <dgm:pt modelId="{A4DF0605-AB97-4986-A7E6-69268083955B}" type="sibTrans" cxnId="{523B9D31-7247-45F4-9E99-1AE7FE09AE3D}">
      <dgm:prSet/>
      <dgm:spPr/>
      <dgm:t>
        <a:bodyPr/>
        <a:lstStyle/>
        <a:p>
          <a:endParaRPr lang="en-US"/>
        </a:p>
      </dgm:t>
    </dgm:pt>
    <dgm:pt modelId="{9229360C-D23C-4295-97E9-C65FF4F004C4}">
      <dgm:prSet/>
      <dgm:spPr/>
      <dgm:t>
        <a:bodyPr/>
        <a:lstStyle/>
        <a:p>
          <a:r>
            <a:rPr lang="en-US"/>
            <a:t>Exercise with Spam Detection: SMS Text Messages</a:t>
          </a:r>
        </a:p>
      </dgm:t>
    </dgm:pt>
    <dgm:pt modelId="{87D01176-0569-4148-9CA0-783F5082E46C}" type="parTrans" cxnId="{A8F568D5-5275-48D6-9105-561E550BDB90}">
      <dgm:prSet/>
      <dgm:spPr/>
      <dgm:t>
        <a:bodyPr/>
        <a:lstStyle/>
        <a:p>
          <a:endParaRPr lang="en-US"/>
        </a:p>
      </dgm:t>
    </dgm:pt>
    <dgm:pt modelId="{C0444064-C984-4FF9-BEF3-BC7016545DB1}" type="sibTrans" cxnId="{A8F568D5-5275-48D6-9105-561E550BDB90}">
      <dgm:prSet/>
      <dgm:spPr/>
      <dgm:t>
        <a:bodyPr/>
        <a:lstStyle/>
        <a:p>
          <a:endParaRPr lang="en-US"/>
        </a:p>
      </dgm:t>
    </dgm:pt>
    <dgm:pt modelId="{47123E12-51A5-484C-BFBF-655EC6F195BA}">
      <dgm:prSet/>
      <dgm:spPr/>
      <dgm:t>
        <a:bodyPr/>
        <a:lstStyle/>
        <a:p>
          <a:pPr>
            <a:defRPr b="1"/>
          </a:pPr>
          <a:r>
            <a:rPr lang="en-US"/>
            <a:t>8:35 – 9:15</a:t>
          </a:r>
        </a:p>
      </dgm:t>
    </dgm:pt>
    <dgm:pt modelId="{659BDCD6-FB53-419E-B8E1-677B78243819}" type="parTrans" cxnId="{5EB1301A-262D-4AAE-9D04-FD7AE062E2AC}">
      <dgm:prSet/>
      <dgm:spPr/>
      <dgm:t>
        <a:bodyPr/>
        <a:lstStyle/>
        <a:p>
          <a:endParaRPr lang="en-US"/>
        </a:p>
      </dgm:t>
    </dgm:pt>
    <dgm:pt modelId="{E3109E92-431E-40B4-8E01-DD0AD7031544}" type="sibTrans" cxnId="{5EB1301A-262D-4AAE-9D04-FD7AE062E2AC}">
      <dgm:prSet/>
      <dgm:spPr/>
      <dgm:t>
        <a:bodyPr/>
        <a:lstStyle/>
        <a:p>
          <a:endParaRPr lang="en-US"/>
        </a:p>
      </dgm:t>
    </dgm:pt>
    <dgm:pt modelId="{D731AEE7-7DF9-464F-BEE8-3B8D020BEC08}">
      <dgm:prSet/>
      <dgm:spPr/>
      <dgm:t>
        <a:bodyPr/>
        <a:lstStyle/>
        <a:p>
          <a:r>
            <a:rPr lang="en-US"/>
            <a:t>Gibberish Detection - Bi-Grams, N-Grams, and Perplexity (Part I)</a:t>
          </a:r>
        </a:p>
      </dgm:t>
    </dgm:pt>
    <dgm:pt modelId="{D55BF8DC-3370-4F4F-B21D-0C385B55C83A}" type="parTrans" cxnId="{7B0C2303-9CBD-44F1-99AE-1F80CDD1CC93}">
      <dgm:prSet/>
      <dgm:spPr/>
      <dgm:t>
        <a:bodyPr/>
        <a:lstStyle/>
        <a:p>
          <a:endParaRPr lang="en-US"/>
        </a:p>
      </dgm:t>
    </dgm:pt>
    <dgm:pt modelId="{840C928E-9E67-46CD-962B-C000F37C0815}" type="sibTrans" cxnId="{7B0C2303-9CBD-44F1-99AE-1F80CDD1CC93}">
      <dgm:prSet/>
      <dgm:spPr/>
      <dgm:t>
        <a:bodyPr/>
        <a:lstStyle/>
        <a:p>
          <a:endParaRPr lang="en-US"/>
        </a:p>
      </dgm:t>
    </dgm:pt>
    <dgm:pt modelId="{C3FCFA0D-92F7-47DC-8C03-2D074861593A}">
      <dgm:prSet/>
      <dgm:spPr/>
      <dgm:t>
        <a:bodyPr/>
        <a:lstStyle/>
        <a:p>
          <a:pPr>
            <a:defRPr b="1"/>
          </a:pPr>
          <a:r>
            <a:rPr lang="en-US"/>
            <a:t>9:15 – 9:30</a:t>
          </a:r>
        </a:p>
      </dgm:t>
    </dgm:pt>
    <dgm:pt modelId="{E41DDD92-D4AC-479C-B785-3456B4C1CA44}" type="parTrans" cxnId="{B600A5EF-0AA8-4FFD-AABF-078088918AFC}">
      <dgm:prSet/>
      <dgm:spPr/>
      <dgm:t>
        <a:bodyPr/>
        <a:lstStyle/>
        <a:p>
          <a:endParaRPr lang="en-US"/>
        </a:p>
      </dgm:t>
    </dgm:pt>
    <dgm:pt modelId="{9869221D-64CA-4961-8E63-22FFF901EE8B}" type="sibTrans" cxnId="{B600A5EF-0AA8-4FFD-AABF-078088918AFC}">
      <dgm:prSet/>
      <dgm:spPr/>
      <dgm:t>
        <a:bodyPr/>
        <a:lstStyle/>
        <a:p>
          <a:endParaRPr lang="en-US"/>
        </a:p>
      </dgm:t>
    </dgm:pt>
    <dgm:pt modelId="{E8F975E5-A9B6-4184-9C41-E3F5F59BB7D1}">
      <dgm:prSet/>
      <dgm:spPr/>
      <dgm:t>
        <a:bodyPr/>
        <a:lstStyle/>
        <a:p>
          <a:r>
            <a:rPr lang="en-US"/>
            <a:t>Review, Homework, Final Exercise</a:t>
          </a:r>
        </a:p>
      </dgm:t>
    </dgm:pt>
    <dgm:pt modelId="{E1A75CBC-3730-4F7B-9033-300325BA6E73}" type="parTrans" cxnId="{7FE7D14F-0E2A-48A4-82E5-E67C8F1C5C29}">
      <dgm:prSet/>
      <dgm:spPr/>
      <dgm:t>
        <a:bodyPr/>
        <a:lstStyle/>
        <a:p>
          <a:endParaRPr lang="en-US"/>
        </a:p>
      </dgm:t>
    </dgm:pt>
    <dgm:pt modelId="{1DF5AFBE-96BC-4987-BADC-76322DAD61AD}" type="sibTrans" cxnId="{7FE7D14F-0E2A-48A4-82E5-E67C8F1C5C29}">
      <dgm:prSet/>
      <dgm:spPr/>
      <dgm:t>
        <a:bodyPr/>
        <a:lstStyle/>
        <a:p>
          <a:endParaRPr lang="en-US"/>
        </a:p>
      </dgm:t>
    </dgm:pt>
    <dgm:pt modelId="{6556D8B6-D927-D14F-B0CB-4EFA10655043}" type="pres">
      <dgm:prSet presAssocID="{B9745A93-03F7-482E-8689-FC73D01E3F69}" presName="root" presStyleCnt="0">
        <dgm:presLayoutVars>
          <dgm:chMax/>
          <dgm:chPref/>
          <dgm:animLvl val="lvl"/>
        </dgm:presLayoutVars>
      </dgm:prSet>
      <dgm:spPr/>
    </dgm:pt>
    <dgm:pt modelId="{BC9B15E6-B076-7D43-AC22-1E6F9A3ED6B4}" type="pres">
      <dgm:prSet presAssocID="{B9745A93-03F7-482E-8689-FC73D01E3F69}" presName="divider" presStyleLbl="fgAcc1" presStyleIdx="0" presStyleCnt="1"/>
      <dgm:spPr/>
    </dgm:pt>
    <dgm:pt modelId="{ED39A619-2033-0443-A069-3E84D984F371}" type="pres">
      <dgm:prSet presAssocID="{B9745A93-03F7-482E-8689-FC73D01E3F69}" presName="nodes" presStyleCnt="0">
        <dgm:presLayoutVars>
          <dgm:chMax/>
          <dgm:chPref/>
          <dgm:animLvl val="lvl"/>
        </dgm:presLayoutVars>
      </dgm:prSet>
      <dgm:spPr/>
    </dgm:pt>
    <dgm:pt modelId="{E29B42D8-8DE6-1E46-82CD-FD7D695DB26B}" type="pres">
      <dgm:prSet presAssocID="{B54FB658-CF60-4FED-A5A6-E5C90FAA09A4}" presName="composite" presStyleCnt="0"/>
      <dgm:spPr/>
    </dgm:pt>
    <dgm:pt modelId="{0C6CB82B-4D38-FB41-9004-7E2E848613E5}" type="pres">
      <dgm:prSet presAssocID="{B54FB658-CF60-4FED-A5A6-E5C90FAA09A4}" presName="L1TextContainer" presStyleLbl="alignNode1" presStyleIdx="0" presStyleCnt="9">
        <dgm:presLayoutVars>
          <dgm:chMax val="1"/>
          <dgm:chPref val="1"/>
          <dgm:bulletEnabled val="1"/>
        </dgm:presLayoutVars>
      </dgm:prSet>
      <dgm:spPr/>
    </dgm:pt>
    <dgm:pt modelId="{FA89530A-EA7C-3642-AB5D-62AF8FD95DCA}" type="pres">
      <dgm:prSet presAssocID="{B54FB658-CF60-4FED-A5A6-E5C90FAA09A4}" presName="L2TextContainerWrapper" presStyleCnt="0">
        <dgm:presLayoutVars>
          <dgm:bulletEnabled val="1"/>
        </dgm:presLayoutVars>
      </dgm:prSet>
      <dgm:spPr/>
    </dgm:pt>
    <dgm:pt modelId="{38C1D5C2-CF61-104E-B50F-5E8379136A44}" type="pres">
      <dgm:prSet presAssocID="{B54FB658-CF60-4FED-A5A6-E5C90FAA09A4}" presName="L2TextContainer" presStyleLbl="bgAccFollowNode1" presStyleIdx="0" presStyleCnt="9"/>
      <dgm:spPr/>
    </dgm:pt>
    <dgm:pt modelId="{67D76671-A70B-0D45-9F74-8F635FB6A9B4}" type="pres">
      <dgm:prSet presAssocID="{B54FB658-CF60-4FED-A5A6-E5C90FAA09A4}" presName="FlexibleEmptyPlaceHolder" presStyleCnt="0"/>
      <dgm:spPr/>
    </dgm:pt>
    <dgm:pt modelId="{EFACDE30-CEEC-DA47-AF73-AAFC1F550F19}" type="pres">
      <dgm:prSet presAssocID="{B54FB658-CF60-4FED-A5A6-E5C90FAA09A4}" presName="ConnectLine" presStyleLbl="sibTrans1D1" presStyleIdx="0" presStyleCnt="9"/>
      <dgm:spPr/>
    </dgm:pt>
    <dgm:pt modelId="{3F47A702-F3BF-714E-9DC2-F4F2BDFDC762}" type="pres">
      <dgm:prSet presAssocID="{B54FB658-CF60-4FED-A5A6-E5C90FAA09A4}" presName="ConnectorPoint" presStyleLbl="node1" presStyleIdx="0" presStyleCnt="9"/>
      <dgm:spPr>
        <a:solidFill>
          <a:schemeClr val="accent2">
            <a:hueOff val="0"/>
            <a:satOff val="0"/>
            <a:lumOff val="0"/>
            <a:alphaOff val="0"/>
          </a:schemeClr>
        </a:solidFill>
        <a:ln w="6350" cap="rnd" cmpd="sng" algn="ctr">
          <a:solidFill>
            <a:schemeClr val="lt1">
              <a:hueOff val="0"/>
              <a:satOff val="0"/>
              <a:lumOff val="0"/>
              <a:alphaOff val="0"/>
            </a:schemeClr>
          </a:solidFill>
          <a:prstDash val="solid"/>
        </a:ln>
        <a:effectLst/>
      </dgm:spPr>
    </dgm:pt>
    <dgm:pt modelId="{4CC3B10A-A57F-2D48-ABE1-F8DEF7509A84}" type="pres">
      <dgm:prSet presAssocID="{B54FB658-CF60-4FED-A5A6-E5C90FAA09A4}" presName="EmptyPlaceHolder" presStyleCnt="0"/>
      <dgm:spPr/>
    </dgm:pt>
    <dgm:pt modelId="{7AA04798-7C8B-9C41-B810-9F3D2AFA2324}" type="pres">
      <dgm:prSet presAssocID="{7C148589-940D-4F3B-8DB9-80E18460EBCF}" presName="spaceBetweenRectangles" presStyleCnt="0"/>
      <dgm:spPr/>
    </dgm:pt>
    <dgm:pt modelId="{1661FB86-BCBF-464E-A5B0-30B606A3A693}" type="pres">
      <dgm:prSet presAssocID="{14ACB194-71BB-4898-9B67-2FA6DBE5C2D8}" presName="composite" presStyleCnt="0"/>
      <dgm:spPr/>
    </dgm:pt>
    <dgm:pt modelId="{A3C2AA3A-380A-C242-82D4-FF1DFDFE96DC}" type="pres">
      <dgm:prSet presAssocID="{14ACB194-71BB-4898-9B67-2FA6DBE5C2D8}" presName="L1TextContainer" presStyleLbl="alignNode1" presStyleIdx="1" presStyleCnt="9">
        <dgm:presLayoutVars>
          <dgm:chMax val="1"/>
          <dgm:chPref val="1"/>
          <dgm:bulletEnabled val="1"/>
        </dgm:presLayoutVars>
      </dgm:prSet>
      <dgm:spPr/>
    </dgm:pt>
    <dgm:pt modelId="{7420E017-782E-1740-A0D8-8E42F2E5270E}" type="pres">
      <dgm:prSet presAssocID="{14ACB194-71BB-4898-9B67-2FA6DBE5C2D8}" presName="L2TextContainerWrapper" presStyleCnt="0">
        <dgm:presLayoutVars>
          <dgm:bulletEnabled val="1"/>
        </dgm:presLayoutVars>
      </dgm:prSet>
      <dgm:spPr/>
    </dgm:pt>
    <dgm:pt modelId="{87A2D70A-2FE6-624A-ACA6-67ED5F1CB006}" type="pres">
      <dgm:prSet presAssocID="{14ACB194-71BB-4898-9B67-2FA6DBE5C2D8}" presName="L2TextContainer" presStyleLbl="bgAccFollowNode1" presStyleIdx="1" presStyleCnt="9"/>
      <dgm:spPr/>
    </dgm:pt>
    <dgm:pt modelId="{9826383F-3A6A-744D-B576-B610FD3561E5}" type="pres">
      <dgm:prSet presAssocID="{14ACB194-71BB-4898-9B67-2FA6DBE5C2D8}" presName="FlexibleEmptyPlaceHolder" presStyleCnt="0"/>
      <dgm:spPr/>
    </dgm:pt>
    <dgm:pt modelId="{AAF71D0A-EDA1-9D46-9D4A-79946F543362}" type="pres">
      <dgm:prSet presAssocID="{14ACB194-71BB-4898-9B67-2FA6DBE5C2D8}" presName="ConnectLine" presStyleLbl="sibTrans1D1" presStyleIdx="1" presStyleCnt="9"/>
      <dgm:spPr/>
    </dgm:pt>
    <dgm:pt modelId="{976E72B8-99D6-0640-813C-95E96BB76C17}" type="pres">
      <dgm:prSet presAssocID="{14ACB194-71BB-4898-9B67-2FA6DBE5C2D8}" presName="ConnectorPoint" presStyleLbl="node1" presStyleIdx="1" presStyleCnt="9"/>
      <dgm:spPr>
        <a:solidFill>
          <a:schemeClr val="accent2">
            <a:hueOff val="148967"/>
            <a:satOff val="864"/>
            <a:lumOff val="858"/>
            <a:alphaOff val="0"/>
          </a:schemeClr>
        </a:solidFill>
        <a:ln w="6350" cap="rnd" cmpd="sng" algn="ctr">
          <a:solidFill>
            <a:schemeClr val="lt1">
              <a:hueOff val="0"/>
              <a:satOff val="0"/>
              <a:lumOff val="0"/>
              <a:alphaOff val="0"/>
            </a:schemeClr>
          </a:solidFill>
          <a:prstDash val="solid"/>
        </a:ln>
        <a:effectLst/>
      </dgm:spPr>
    </dgm:pt>
    <dgm:pt modelId="{90846524-1683-484C-A8CE-E80F2103F385}" type="pres">
      <dgm:prSet presAssocID="{14ACB194-71BB-4898-9B67-2FA6DBE5C2D8}" presName="EmptyPlaceHolder" presStyleCnt="0"/>
      <dgm:spPr/>
    </dgm:pt>
    <dgm:pt modelId="{EB7B5460-5629-B446-AD33-E3EC165005C4}" type="pres">
      <dgm:prSet presAssocID="{0AA59406-80B3-407F-8B1E-BCDA3CF3FE09}" presName="spaceBetweenRectangles" presStyleCnt="0"/>
      <dgm:spPr/>
    </dgm:pt>
    <dgm:pt modelId="{5ED6B1C6-E9EC-994E-8149-780940166967}" type="pres">
      <dgm:prSet presAssocID="{95783E4C-4F5D-4E20-AA6C-5C5F9BAC7BCC}" presName="composite" presStyleCnt="0"/>
      <dgm:spPr/>
    </dgm:pt>
    <dgm:pt modelId="{7AE95C9B-1BCE-9148-88A1-5F5A460FF7AF}" type="pres">
      <dgm:prSet presAssocID="{95783E4C-4F5D-4E20-AA6C-5C5F9BAC7BCC}" presName="L1TextContainer" presStyleLbl="alignNode1" presStyleIdx="2" presStyleCnt="9">
        <dgm:presLayoutVars>
          <dgm:chMax val="1"/>
          <dgm:chPref val="1"/>
          <dgm:bulletEnabled val="1"/>
        </dgm:presLayoutVars>
      </dgm:prSet>
      <dgm:spPr/>
    </dgm:pt>
    <dgm:pt modelId="{545F07BF-8EC4-9F4E-A623-96DBC46FC0DE}" type="pres">
      <dgm:prSet presAssocID="{95783E4C-4F5D-4E20-AA6C-5C5F9BAC7BCC}" presName="L2TextContainerWrapper" presStyleCnt="0">
        <dgm:presLayoutVars>
          <dgm:bulletEnabled val="1"/>
        </dgm:presLayoutVars>
      </dgm:prSet>
      <dgm:spPr/>
    </dgm:pt>
    <dgm:pt modelId="{F6717096-E83B-C745-8025-6DCAFB62E5BF}" type="pres">
      <dgm:prSet presAssocID="{95783E4C-4F5D-4E20-AA6C-5C5F9BAC7BCC}" presName="L2TextContainer" presStyleLbl="bgAccFollowNode1" presStyleIdx="2" presStyleCnt="9"/>
      <dgm:spPr/>
    </dgm:pt>
    <dgm:pt modelId="{44A3755A-682A-D44B-8193-1AFC6A279F12}" type="pres">
      <dgm:prSet presAssocID="{95783E4C-4F5D-4E20-AA6C-5C5F9BAC7BCC}" presName="FlexibleEmptyPlaceHolder" presStyleCnt="0"/>
      <dgm:spPr/>
    </dgm:pt>
    <dgm:pt modelId="{E80CAB82-90E5-A34A-97E5-D162134ACAF2}" type="pres">
      <dgm:prSet presAssocID="{95783E4C-4F5D-4E20-AA6C-5C5F9BAC7BCC}" presName="ConnectLine" presStyleLbl="sibTrans1D1" presStyleIdx="2" presStyleCnt="9"/>
      <dgm:spPr/>
    </dgm:pt>
    <dgm:pt modelId="{5C911806-BFFB-FC4B-A224-067D91E1E064}" type="pres">
      <dgm:prSet presAssocID="{95783E4C-4F5D-4E20-AA6C-5C5F9BAC7BCC}" presName="ConnectorPoint" presStyleLbl="node1" presStyleIdx="2" presStyleCnt="9"/>
      <dgm:spPr>
        <a:solidFill>
          <a:schemeClr val="accent2">
            <a:hueOff val="297934"/>
            <a:satOff val="1728"/>
            <a:lumOff val="1716"/>
            <a:alphaOff val="0"/>
          </a:schemeClr>
        </a:solidFill>
        <a:ln w="6350" cap="rnd" cmpd="sng" algn="ctr">
          <a:solidFill>
            <a:schemeClr val="lt1">
              <a:hueOff val="0"/>
              <a:satOff val="0"/>
              <a:lumOff val="0"/>
              <a:alphaOff val="0"/>
            </a:schemeClr>
          </a:solidFill>
          <a:prstDash val="solid"/>
        </a:ln>
        <a:effectLst/>
      </dgm:spPr>
    </dgm:pt>
    <dgm:pt modelId="{994CC4FF-B190-DE40-BA2B-9BFCF4DFF484}" type="pres">
      <dgm:prSet presAssocID="{95783E4C-4F5D-4E20-AA6C-5C5F9BAC7BCC}" presName="EmptyPlaceHolder" presStyleCnt="0"/>
      <dgm:spPr/>
    </dgm:pt>
    <dgm:pt modelId="{1FDEAF1D-7EED-D94B-887C-A4CA1678AE39}" type="pres">
      <dgm:prSet presAssocID="{4F788C91-04BF-4F5E-91DD-86DC96D26CCE}" presName="spaceBetweenRectangles" presStyleCnt="0"/>
      <dgm:spPr/>
    </dgm:pt>
    <dgm:pt modelId="{125DCB34-7C45-7B40-8E01-ACD8800612DD}" type="pres">
      <dgm:prSet presAssocID="{340E7AFC-923F-4A28-87B2-3772CFB15E21}" presName="composite" presStyleCnt="0"/>
      <dgm:spPr/>
    </dgm:pt>
    <dgm:pt modelId="{9AA540ED-DCBD-4C4F-A1FF-992A536CE5F2}" type="pres">
      <dgm:prSet presAssocID="{340E7AFC-923F-4A28-87B2-3772CFB15E21}" presName="L1TextContainer" presStyleLbl="alignNode1" presStyleIdx="3" presStyleCnt="9">
        <dgm:presLayoutVars>
          <dgm:chMax val="1"/>
          <dgm:chPref val="1"/>
          <dgm:bulletEnabled val="1"/>
        </dgm:presLayoutVars>
      </dgm:prSet>
      <dgm:spPr/>
    </dgm:pt>
    <dgm:pt modelId="{F2EE3B20-B748-A94E-8325-21A75AF12DA5}" type="pres">
      <dgm:prSet presAssocID="{340E7AFC-923F-4A28-87B2-3772CFB15E21}" presName="L2TextContainerWrapper" presStyleCnt="0">
        <dgm:presLayoutVars>
          <dgm:bulletEnabled val="1"/>
        </dgm:presLayoutVars>
      </dgm:prSet>
      <dgm:spPr/>
    </dgm:pt>
    <dgm:pt modelId="{A5FDC2B9-0D7C-3A46-A62C-079C6C64E25E}" type="pres">
      <dgm:prSet presAssocID="{340E7AFC-923F-4A28-87B2-3772CFB15E21}" presName="L2TextContainer" presStyleLbl="bgAccFollowNode1" presStyleIdx="3" presStyleCnt="9"/>
      <dgm:spPr/>
    </dgm:pt>
    <dgm:pt modelId="{DB1877CE-8C56-5F45-962C-C10A0064791D}" type="pres">
      <dgm:prSet presAssocID="{340E7AFC-923F-4A28-87B2-3772CFB15E21}" presName="FlexibleEmptyPlaceHolder" presStyleCnt="0"/>
      <dgm:spPr/>
    </dgm:pt>
    <dgm:pt modelId="{21F25451-901A-A24E-AD93-C3AC83984DB2}" type="pres">
      <dgm:prSet presAssocID="{340E7AFC-923F-4A28-87B2-3772CFB15E21}" presName="ConnectLine" presStyleLbl="sibTrans1D1" presStyleIdx="3" presStyleCnt="9"/>
      <dgm:spPr/>
    </dgm:pt>
    <dgm:pt modelId="{90C06B64-39E4-7544-841A-33F6F5FF19E5}" type="pres">
      <dgm:prSet presAssocID="{340E7AFC-923F-4A28-87B2-3772CFB15E21}" presName="ConnectorPoint" presStyleLbl="node1" presStyleIdx="3" presStyleCnt="9"/>
      <dgm:spPr>
        <a:solidFill>
          <a:schemeClr val="accent2">
            <a:hueOff val="446900"/>
            <a:satOff val="2592"/>
            <a:lumOff val="2574"/>
            <a:alphaOff val="0"/>
          </a:schemeClr>
        </a:solidFill>
        <a:ln w="6350" cap="rnd" cmpd="sng" algn="ctr">
          <a:solidFill>
            <a:schemeClr val="lt1">
              <a:hueOff val="0"/>
              <a:satOff val="0"/>
              <a:lumOff val="0"/>
              <a:alphaOff val="0"/>
            </a:schemeClr>
          </a:solidFill>
          <a:prstDash val="solid"/>
        </a:ln>
        <a:effectLst/>
      </dgm:spPr>
    </dgm:pt>
    <dgm:pt modelId="{400DCDCA-E0F0-8E42-B2F1-25D472F3F3B1}" type="pres">
      <dgm:prSet presAssocID="{340E7AFC-923F-4A28-87B2-3772CFB15E21}" presName="EmptyPlaceHolder" presStyleCnt="0"/>
      <dgm:spPr/>
    </dgm:pt>
    <dgm:pt modelId="{B418B469-E414-4745-91DB-6F32219D2EF0}" type="pres">
      <dgm:prSet presAssocID="{44852799-9C48-4390-96B4-24660115114B}" presName="spaceBetweenRectangles" presStyleCnt="0"/>
      <dgm:spPr/>
    </dgm:pt>
    <dgm:pt modelId="{40F5C037-8E84-3E48-9405-7F53CC3AC10E}" type="pres">
      <dgm:prSet presAssocID="{E3332335-6BE2-4250-AFA3-A105A753BC3B}" presName="composite" presStyleCnt="0"/>
      <dgm:spPr/>
    </dgm:pt>
    <dgm:pt modelId="{ED60FC82-8C8D-CF4F-97C9-3394EBEAFF8A}" type="pres">
      <dgm:prSet presAssocID="{E3332335-6BE2-4250-AFA3-A105A753BC3B}" presName="L1TextContainer" presStyleLbl="alignNode1" presStyleIdx="4" presStyleCnt="9">
        <dgm:presLayoutVars>
          <dgm:chMax val="1"/>
          <dgm:chPref val="1"/>
          <dgm:bulletEnabled val="1"/>
        </dgm:presLayoutVars>
      </dgm:prSet>
      <dgm:spPr/>
    </dgm:pt>
    <dgm:pt modelId="{23E23043-7760-9B4D-A333-A44986312554}" type="pres">
      <dgm:prSet presAssocID="{E3332335-6BE2-4250-AFA3-A105A753BC3B}" presName="L2TextContainerWrapper" presStyleCnt="0">
        <dgm:presLayoutVars>
          <dgm:bulletEnabled val="1"/>
        </dgm:presLayoutVars>
      </dgm:prSet>
      <dgm:spPr/>
    </dgm:pt>
    <dgm:pt modelId="{1A2CE2C5-1944-9A42-B822-093ED8629716}" type="pres">
      <dgm:prSet presAssocID="{E3332335-6BE2-4250-AFA3-A105A753BC3B}" presName="L2TextContainer" presStyleLbl="bgAccFollowNode1" presStyleIdx="4" presStyleCnt="9"/>
      <dgm:spPr/>
    </dgm:pt>
    <dgm:pt modelId="{6A6C5918-25E1-0742-9A7C-C06EE2AFBBBF}" type="pres">
      <dgm:prSet presAssocID="{E3332335-6BE2-4250-AFA3-A105A753BC3B}" presName="FlexibleEmptyPlaceHolder" presStyleCnt="0"/>
      <dgm:spPr/>
    </dgm:pt>
    <dgm:pt modelId="{14919DA7-2AF0-6B49-AE4D-BBFB5951E495}" type="pres">
      <dgm:prSet presAssocID="{E3332335-6BE2-4250-AFA3-A105A753BC3B}" presName="ConnectLine" presStyleLbl="sibTrans1D1" presStyleIdx="4" presStyleCnt="9"/>
      <dgm:spPr/>
    </dgm:pt>
    <dgm:pt modelId="{398674C4-0E16-B040-8725-3FC65E4BA079}" type="pres">
      <dgm:prSet presAssocID="{E3332335-6BE2-4250-AFA3-A105A753BC3B}" presName="ConnectorPoint" presStyleLbl="node1" presStyleIdx="4" presStyleCnt="9"/>
      <dgm:spPr>
        <a:solidFill>
          <a:schemeClr val="accent2">
            <a:hueOff val="595867"/>
            <a:satOff val="3457"/>
            <a:lumOff val="3432"/>
            <a:alphaOff val="0"/>
          </a:schemeClr>
        </a:solidFill>
        <a:ln w="6350" cap="rnd" cmpd="sng" algn="ctr">
          <a:solidFill>
            <a:schemeClr val="lt1">
              <a:hueOff val="0"/>
              <a:satOff val="0"/>
              <a:lumOff val="0"/>
              <a:alphaOff val="0"/>
            </a:schemeClr>
          </a:solidFill>
          <a:prstDash val="solid"/>
        </a:ln>
        <a:effectLst/>
      </dgm:spPr>
    </dgm:pt>
    <dgm:pt modelId="{667D1B7C-1F90-1E4D-AD7F-879EF1353682}" type="pres">
      <dgm:prSet presAssocID="{E3332335-6BE2-4250-AFA3-A105A753BC3B}" presName="EmptyPlaceHolder" presStyleCnt="0"/>
      <dgm:spPr/>
    </dgm:pt>
    <dgm:pt modelId="{AEE00757-3095-E04D-BFAA-7E5314DCA7C1}" type="pres">
      <dgm:prSet presAssocID="{E1067A30-0930-4725-AA68-73584DD68042}" presName="spaceBetweenRectangles" presStyleCnt="0"/>
      <dgm:spPr/>
    </dgm:pt>
    <dgm:pt modelId="{29D6BD3E-1DF5-6C48-B235-7BFF13D9B50E}" type="pres">
      <dgm:prSet presAssocID="{AAE2FA83-1ECE-4F35-BAB4-BAB3F59366A2}" presName="composite" presStyleCnt="0"/>
      <dgm:spPr/>
    </dgm:pt>
    <dgm:pt modelId="{A1D0AF6E-E3A8-B049-B7AB-0DF867DCCAEF}" type="pres">
      <dgm:prSet presAssocID="{AAE2FA83-1ECE-4F35-BAB4-BAB3F59366A2}" presName="L1TextContainer" presStyleLbl="alignNode1" presStyleIdx="5" presStyleCnt="9">
        <dgm:presLayoutVars>
          <dgm:chMax val="1"/>
          <dgm:chPref val="1"/>
          <dgm:bulletEnabled val="1"/>
        </dgm:presLayoutVars>
      </dgm:prSet>
      <dgm:spPr/>
    </dgm:pt>
    <dgm:pt modelId="{48E979AD-D2EC-604D-B627-A50F0AD87297}" type="pres">
      <dgm:prSet presAssocID="{AAE2FA83-1ECE-4F35-BAB4-BAB3F59366A2}" presName="L2TextContainerWrapper" presStyleCnt="0">
        <dgm:presLayoutVars>
          <dgm:bulletEnabled val="1"/>
        </dgm:presLayoutVars>
      </dgm:prSet>
      <dgm:spPr/>
    </dgm:pt>
    <dgm:pt modelId="{F76CAAA2-371D-4A4B-9D68-A16A57FCF9A4}" type="pres">
      <dgm:prSet presAssocID="{AAE2FA83-1ECE-4F35-BAB4-BAB3F59366A2}" presName="L2TextContainer" presStyleLbl="bgAccFollowNode1" presStyleIdx="5" presStyleCnt="9"/>
      <dgm:spPr/>
    </dgm:pt>
    <dgm:pt modelId="{F5EE522B-9308-AE48-99EF-2B1EE025105F}" type="pres">
      <dgm:prSet presAssocID="{AAE2FA83-1ECE-4F35-BAB4-BAB3F59366A2}" presName="FlexibleEmptyPlaceHolder" presStyleCnt="0"/>
      <dgm:spPr/>
    </dgm:pt>
    <dgm:pt modelId="{0F90F0CE-2587-5E48-B021-13227B9C23AE}" type="pres">
      <dgm:prSet presAssocID="{AAE2FA83-1ECE-4F35-BAB4-BAB3F59366A2}" presName="ConnectLine" presStyleLbl="sibTrans1D1" presStyleIdx="5" presStyleCnt="9"/>
      <dgm:spPr/>
    </dgm:pt>
    <dgm:pt modelId="{9987204D-7D5E-224E-9B52-14F0E3F3F80C}" type="pres">
      <dgm:prSet presAssocID="{AAE2FA83-1ECE-4F35-BAB4-BAB3F59366A2}" presName="ConnectorPoint" presStyleLbl="node1" presStyleIdx="5" presStyleCnt="9"/>
      <dgm:spPr>
        <a:solidFill>
          <a:schemeClr val="accent2">
            <a:hueOff val="744834"/>
            <a:satOff val="4321"/>
            <a:lumOff val="4290"/>
            <a:alphaOff val="0"/>
          </a:schemeClr>
        </a:solidFill>
        <a:ln w="6350" cap="rnd" cmpd="sng" algn="ctr">
          <a:solidFill>
            <a:schemeClr val="lt1">
              <a:hueOff val="0"/>
              <a:satOff val="0"/>
              <a:lumOff val="0"/>
              <a:alphaOff val="0"/>
            </a:schemeClr>
          </a:solidFill>
          <a:prstDash val="solid"/>
        </a:ln>
        <a:effectLst/>
      </dgm:spPr>
    </dgm:pt>
    <dgm:pt modelId="{519253F2-36A7-AB40-BFC4-2353E4970657}" type="pres">
      <dgm:prSet presAssocID="{AAE2FA83-1ECE-4F35-BAB4-BAB3F59366A2}" presName="EmptyPlaceHolder" presStyleCnt="0"/>
      <dgm:spPr/>
    </dgm:pt>
    <dgm:pt modelId="{A7E88164-1B95-DD4A-B884-DAFB752672F1}" type="pres">
      <dgm:prSet presAssocID="{1D02C316-1FD5-4A38-8132-25EAFA73E0BE}" presName="spaceBetweenRectangles" presStyleCnt="0"/>
      <dgm:spPr/>
    </dgm:pt>
    <dgm:pt modelId="{DF714EAE-2C12-D940-8D45-EBDF4C6BE490}" type="pres">
      <dgm:prSet presAssocID="{7E061A6D-4FA9-424F-809B-8A36C3990A0B}" presName="composite" presStyleCnt="0"/>
      <dgm:spPr/>
    </dgm:pt>
    <dgm:pt modelId="{42DF2B4F-81A3-8C48-9C74-196BA3EC2CCA}" type="pres">
      <dgm:prSet presAssocID="{7E061A6D-4FA9-424F-809B-8A36C3990A0B}" presName="L1TextContainer" presStyleLbl="alignNode1" presStyleIdx="6" presStyleCnt="9">
        <dgm:presLayoutVars>
          <dgm:chMax val="1"/>
          <dgm:chPref val="1"/>
          <dgm:bulletEnabled val="1"/>
        </dgm:presLayoutVars>
      </dgm:prSet>
      <dgm:spPr/>
    </dgm:pt>
    <dgm:pt modelId="{E649B604-3A14-EE46-87AE-67DB012A5E51}" type="pres">
      <dgm:prSet presAssocID="{7E061A6D-4FA9-424F-809B-8A36C3990A0B}" presName="L2TextContainerWrapper" presStyleCnt="0">
        <dgm:presLayoutVars>
          <dgm:bulletEnabled val="1"/>
        </dgm:presLayoutVars>
      </dgm:prSet>
      <dgm:spPr/>
    </dgm:pt>
    <dgm:pt modelId="{904114FA-B506-0E41-9395-5AF8D280FD40}" type="pres">
      <dgm:prSet presAssocID="{7E061A6D-4FA9-424F-809B-8A36C3990A0B}" presName="L2TextContainer" presStyleLbl="bgAccFollowNode1" presStyleIdx="6" presStyleCnt="9"/>
      <dgm:spPr/>
    </dgm:pt>
    <dgm:pt modelId="{E7003383-CE1A-714A-ABFA-168656225F1E}" type="pres">
      <dgm:prSet presAssocID="{7E061A6D-4FA9-424F-809B-8A36C3990A0B}" presName="FlexibleEmptyPlaceHolder" presStyleCnt="0"/>
      <dgm:spPr/>
    </dgm:pt>
    <dgm:pt modelId="{C3E20828-B9A2-074B-806A-A57DE5E9F012}" type="pres">
      <dgm:prSet presAssocID="{7E061A6D-4FA9-424F-809B-8A36C3990A0B}" presName="ConnectLine" presStyleLbl="sibTrans1D1" presStyleIdx="6" presStyleCnt="9"/>
      <dgm:spPr/>
    </dgm:pt>
    <dgm:pt modelId="{36F262F5-7500-BD4C-ADC3-B13F880C8102}" type="pres">
      <dgm:prSet presAssocID="{7E061A6D-4FA9-424F-809B-8A36C3990A0B}" presName="ConnectorPoint" presStyleLbl="node1" presStyleIdx="6" presStyleCnt="9"/>
      <dgm:spPr>
        <a:solidFill>
          <a:schemeClr val="accent2">
            <a:hueOff val="893801"/>
            <a:satOff val="5185"/>
            <a:lumOff val="5148"/>
            <a:alphaOff val="0"/>
          </a:schemeClr>
        </a:solidFill>
        <a:ln w="6350" cap="rnd" cmpd="sng" algn="ctr">
          <a:solidFill>
            <a:schemeClr val="lt1">
              <a:hueOff val="0"/>
              <a:satOff val="0"/>
              <a:lumOff val="0"/>
              <a:alphaOff val="0"/>
            </a:schemeClr>
          </a:solidFill>
          <a:prstDash val="solid"/>
        </a:ln>
        <a:effectLst/>
      </dgm:spPr>
    </dgm:pt>
    <dgm:pt modelId="{CD2072D4-CC77-C748-BAE3-DC1E549474C4}" type="pres">
      <dgm:prSet presAssocID="{7E061A6D-4FA9-424F-809B-8A36C3990A0B}" presName="EmptyPlaceHolder" presStyleCnt="0"/>
      <dgm:spPr/>
    </dgm:pt>
    <dgm:pt modelId="{4CF5FA2D-56BC-4442-8AFE-B5B1AAC24849}" type="pres">
      <dgm:prSet presAssocID="{A4DF0605-AB97-4986-A7E6-69268083955B}" presName="spaceBetweenRectangles" presStyleCnt="0"/>
      <dgm:spPr/>
    </dgm:pt>
    <dgm:pt modelId="{37C96B72-C382-4D4B-A6E3-7F69087A24A0}" type="pres">
      <dgm:prSet presAssocID="{47123E12-51A5-484C-BFBF-655EC6F195BA}" presName="composite" presStyleCnt="0"/>
      <dgm:spPr/>
    </dgm:pt>
    <dgm:pt modelId="{AB1A650E-A944-324F-9CA5-FFD61ADD2123}" type="pres">
      <dgm:prSet presAssocID="{47123E12-51A5-484C-BFBF-655EC6F195BA}" presName="L1TextContainer" presStyleLbl="alignNode1" presStyleIdx="7" presStyleCnt="9">
        <dgm:presLayoutVars>
          <dgm:chMax val="1"/>
          <dgm:chPref val="1"/>
          <dgm:bulletEnabled val="1"/>
        </dgm:presLayoutVars>
      </dgm:prSet>
      <dgm:spPr/>
    </dgm:pt>
    <dgm:pt modelId="{C432C27C-1311-624A-8E70-DBFC58471706}" type="pres">
      <dgm:prSet presAssocID="{47123E12-51A5-484C-BFBF-655EC6F195BA}" presName="L2TextContainerWrapper" presStyleCnt="0">
        <dgm:presLayoutVars>
          <dgm:bulletEnabled val="1"/>
        </dgm:presLayoutVars>
      </dgm:prSet>
      <dgm:spPr/>
    </dgm:pt>
    <dgm:pt modelId="{6CB7BEEA-DDE4-6C48-A5D5-B8E5A5AB5B9D}" type="pres">
      <dgm:prSet presAssocID="{47123E12-51A5-484C-BFBF-655EC6F195BA}" presName="L2TextContainer" presStyleLbl="bgAccFollowNode1" presStyleIdx="7" presStyleCnt="9"/>
      <dgm:spPr/>
    </dgm:pt>
    <dgm:pt modelId="{3751D927-9A84-E34E-B22D-8BEA67D18EEE}" type="pres">
      <dgm:prSet presAssocID="{47123E12-51A5-484C-BFBF-655EC6F195BA}" presName="FlexibleEmptyPlaceHolder" presStyleCnt="0"/>
      <dgm:spPr/>
    </dgm:pt>
    <dgm:pt modelId="{945C20F7-19F5-E14B-BE71-4C38B77EEC76}" type="pres">
      <dgm:prSet presAssocID="{47123E12-51A5-484C-BFBF-655EC6F195BA}" presName="ConnectLine" presStyleLbl="sibTrans1D1" presStyleIdx="7" presStyleCnt="9"/>
      <dgm:spPr/>
    </dgm:pt>
    <dgm:pt modelId="{3865D917-D0D1-6C47-ACC2-67767EE34BBD}" type="pres">
      <dgm:prSet presAssocID="{47123E12-51A5-484C-BFBF-655EC6F195BA}" presName="ConnectorPoint" presStyleLbl="node1" presStyleIdx="7" presStyleCnt="9"/>
      <dgm:spPr>
        <a:solidFill>
          <a:schemeClr val="accent2">
            <a:hueOff val="1042768"/>
            <a:satOff val="6049"/>
            <a:lumOff val="6006"/>
            <a:alphaOff val="0"/>
          </a:schemeClr>
        </a:solidFill>
        <a:ln w="6350" cap="rnd" cmpd="sng" algn="ctr">
          <a:solidFill>
            <a:schemeClr val="lt1">
              <a:hueOff val="0"/>
              <a:satOff val="0"/>
              <a:lumOff val="0"/>
              <a:alphaOff val="0"/>
            </a:schemeClr>
          </a:solidFill>
          <a:prstDash val="solid"/>
        </a:ln>
        <a:effectLst/>
      </dgm:spPr>
    </dgm:pt>
    <dgm:pt modelId="{69B4EC43-AC08-CF46-A311-EC1AC7AC19F3}" type="pres">
      <dgm:prSet presAssocID="{47123E12-51A5-484C-BFBF-655EC6F195BA}" presName="EmptyPlaceHolder" presStyleCnt="0"/>
      <dgm:spPr/>
    </dgm:pt>
    <dgm:pt modelId="{1656F675-E5FB-944F-994E-5B0FEF60B303}" type="pres">
      <dgm:prSet presAssocID="{E3109E92-431E-40B4-8E01-DD0AD7031544}" presName="spaceBetweenRectangles" presStyleCnt="0"/>
      <dgm:spPr/>
    </dgm:pt>
    <dgm:pt modelId="{4024D7EB-4F11-4946-A8C1-93BCCB0AA3AC}" type="pres">
      <dgm:prSet presAssocID="{C3FCFA0D-92F7-47DC-8C03-2D074861593A}" presName="composite" presStyleCnt="0"/>
      <dgm:spPr/>
    </dgm:pt>
    <dgm:pt modelId="{C07DB92B-83AE-624B-A887-C5D81521E187}" type="pres">
      <dgm:prSet presAssocID="{C3FCFA0D-92F7-47DC-8C03-2D074861593A}" presName="L1TextContainer" presStyleLbl="alignNode1" presStyleIdx="8" presStyleCnt="9">
        <dgm:presLayoutVars>
          <dgm:chMax val="1"/>
          <dgm:chPref val="1"/>
          <dgm:bulletEnabled val="1"/>
        </dgm:presLayoutVars>
      </dgm:prSet>
      <dgm:spPr/>
    </dgm:pt>
    <dgm:pt modelId="{BE44E156-FFF9-474D-8B83-2323DCB6B633}" type="pres">
      <dgm:prSet presAssocID="{C3FCFA0D-92F7-47DC-8C03-2D074861593A}" presName="L2TextContainerWrapper" presStyleCnt="0">
        <dgm:presLayoutVars>
          <dgm:bulletEnabled val="1"/>
        </dgm:presLayoutVars>
      </dgm:prSet>
      <dgm:spPr/>
    </dgm:pt>
    <dgm:pt modelId="{A56DC095-BA8E-CE4F-9630-EC646367BC35}" type="pres">
      <dgm:prSet presAssocID="{C3FCFA0D-92F7-47DC-8C03-2D074861593A}" presName="L2TextContainer" presStyleLbl="bgAccFollowNode1" presStyleIdx="8" presStyleCnt="9"/>
      <dgm:spPr/>
    </dgm:pt>
    <dgm:pt modelId="{6120902E-F512-934F-9AA6-7E06DB2F83E2}" type="pres">
      <dgm:prSet presAssocID="{C3FCFA0D-92F7-47DC-8C03-2D074861593A}" presName="FlexibleEmptyPlaceHolder" presStyleCnt="0"/>
      <dgm:spPr/>
    </dgm:pt>
    <dgm:pt modelId="{43B2DA92-57FF-2141-982C-D6C5775B0BE6}" type="pres">
      <dgm:prSet presAssocID="{C3FCFA0D-92F7-47DC-8C03-2D074861593A}" presName="ConnectLine" presStyleLbl="sibTrans1D1" presStyleIdx="8" presStyleCnt="9"/>
      <dgm:spPr/>
    </dgm:pt>
    <dgm:pt modelId="{18A8E77F-01A8-9C49-A9F6-0E5A7B34CC8E}" type="pres">
      <dgm:prSet presAssocID="{C3FCFA0D-92F7-47DC-8C03-2D074861593A}" presName="ConnectorPoint" presStyleLbl="node1" presStyleIdx="8" presStyleCnt="9"/>
      <dgm:spPr>
        <a:solidFill>
          <a:schemeClr val="accent2">
            <a:hueOff val="1191735"/>
            <a:satOff val="6913"/>
            <a:lumOff val="6864"/>
            <a:alphaOff val="0"/>
          </a:schemeClr>
        </a:solidFill>
        <a:ln w="6350" cap="rnd" cmpd="sng" algn="ctr">
          <a:solidFill>
            <a:schemeClr val="lt1">
              <a:hueOff val="0"/>
              <a:satOff val="0"/>
              <a:lumOff val="0"/>
              <a:alphaOff val="0"/>
            </a:schemeClr>
          </a:solidFill>
          <a:prstDash val="solid"/>
        </a:ln>
        <a:effectLst/>
      </dgm:spPr>
    </dgm:pt>
    <dgm:pt modelId="{290CE34F-52E7-E34E-893B-ABB111A9C580}" type="pres">
      <dgm:prSet presAssocID="{C3FCFA0D-92F7-47DC-8C03-2D074861593A}" presName="EmptyPlaceHolder" presStyleCnt="0"/>
      <dgm:spPr/>
    </dgm:pt>
  </dgm:ptLst>
  <dgm:cxnLst>
    <dgm:cxn modelId="{9E614802-665F-0649-A300-B6A8CCD8B2EB}" type="presOf" srcId="{D731AEE7-7DF9-464F-BEE8-3B8D020BEC08}" destId="{6CB7BEEA-DDE4-6C48-A5D5-B8E5A5AB5B9D}" srcOrd="0" destOrd="0" presId="urn:microsoft.com/office/officeart/2017/3/layout/HorizontalLabelsTimeline"/>
    <dgm:cxn modelId="{7B0C2303-9CBD-44F1-99AE-1F80CDD1CC93}" srcId="{47123E12-51A5-484C-BFBF-655EC6F195BA}" destId="{D731AEE7-7DF9-464F-BEE8-3B8D020BEC08}" srcOrd="0" destOrd="0" parTransId="{D55BF8DC-3370-4F4F-B21D-0C385B55C83A}" sibTransId="{840C928E-9E67-46CD-962B-C000F37C0815}"/>
    <dgm:cxn modelId="{1DC4CA05-5100-9245-8558-BD525DDF722C}" type="presOf" srcId="{340E7AFC-923F-4A28-87B2-3772CFB15E21}" destId="{9AA540ED-DCBD-4C4F-A1FF-992A536CE5F2}" srcOrd="0" destOrd="0" presId="urn:microsoft.com/office/officeart/2017/3/layout/HorizontalLabelsTimeline"/>
    <dgm:cxn modelId="{68F0E109-5639-49AA-BC29-1AC9EE39C4BE}" srcId="{B9745A93-03F7-482E-8689-FC73D01E3F69}" destId="{14ACB194-71BB-4898-9B67-2FA6DBE5C2D8}" srcOrd="1" destOrd="0" parTransId="{0396E420-C8A6-49E4-8A2D-7E9AA234E3F6}" sibTransId="{0AA59406-80B3-407F-8B1E-BCDA3CF3FE09}"/>
    <dgm:cxn modelId="{CA4BB70B-F8A1-47F5-809F-2E885192AF93}" srcId="{340E7AFC-923F-4A28-87B2-3772CFB15E21}" destId="{C94287D0-5C6F-473A-AF56-D57386DC486B}" srcOrd="0" destOrd="0" parTransId="{A6780ECC-4312-465E-A991-9D47A272BDD0}" sibTransId="{CF719151-AE3F-43B9-AC22-C847935B2E12}"/>
    <dgm:cxn modelId="{5EB1301A-262D-4AAE-9D04-FD7AE062E2AC}" srcId="{B9745A93-03F7-482E-8689-FC73D01E3F69}" destId="{47123E12-51A5-484C-BFBF-655EC6F195BA}" srcOrd="7" destOrd="0" parTransId="{659BDCD6-FB53-419E-B8E1-677B78243819}" sibTransId="{E3109E92-431E-40B4-8E01-DD0AD7031544}"/>
    <dgm:cxn modelId="{4BAC741C-1970-E44B-B575-5F806D1516AA}" type="presOf" srcId="{C94287D0-5C6F-473A-AF56-D57386DC486B}" destId="{A5FDC2B9-0D7C-3A46-A62C-079C6C64E25E}" srcOrd="0" destOrd="0" presId="urn:microsoft.com/office/officeart/2017/3/layout/HorizontalLabelsTimeline"/>
    <dgm:cxn modelId="{523B9D31-7247-45F4-9E99-1AE7FE09AE3D}" srcId="{B9745A93-03F7-482E-8689-FC73D01E3F69}" destId="{7E061A6D-4FA9-424F-809B-8A36C3990A0B}" srcOrd="6" destOrd="0" parTransId="{6AC2448D-8DB7-4605-A597-AD4A6F99D5D8}" sibTransId="{A4DF0605-AB97-4986-A7E6-69268083955B}"/>
    <dgm:cxn modelId="{BB2C2B3A-336E-4592-A321-43EE67A501C1}" srcId="{B54FB658-CF60-4FED-A5A6-E5C90FAA09A4}" destId="{F1B91396-46E2-44B5-A38A-32AC46B76F17}" srcOrd="0" destOrd="0" parTransId="{A038E725-A803-4105-87E5-EF49641B138E}" sibTransId="{70EB572A-57F9-4BDC-B91B-FE17FD6C3980}"/>
    <dgm:cxn modelId="{3ED9773C-FC72-4D99-A81F-D8083BD1582F}" srcId="{95783E4C-4F5D-4E20-AA6C-5C5F9BAC7BCC}" destId="{C1CCD10E-08BE-4B0C-BCD9-42298DEC7D72}" srcOrd="0" destOrd="0" parTransId="{DFBCA570-59DC-4B2C-A3F9-D0665B2C3C25}" sibTransId="{C842B9F2-135D-47E0-95B9-A55C39CA7CA5}"/>
    <dgm:cxn modelId="{461ABE48-9253-44DE-9564-7DB0F46297B7}" srcId="{AAE2FA83-1ECE-4F35-BAB4-BAB3F59366A2}" destId="{52E94BAB-8563-4481-9C0E-087C99469781}" srcOrd="0" destOrd="0" parTransId="{AA9DAAE8-B54B-49B6-B0C7-D9B7B244467E}" sibTransId="{CB5F91C1-6897-451C-A4BB-B3AE4731C893}"/>
    <dgm:cxn modelId="{B668CE4D-8F35-4E6F-9F05-CCD0A8E3F05F}" srcId="{E3332335-6BE2-4250-AFA3-A105A753BC3B}" destId="{D4E8DD25-287B-401B-916E-8213B98F4FB4}" srcOrd="0" destOrd="0" parTransId="{CFD8CF4B-18BE-4243-A5D7-CA662ACCC854}" sibTransId="{3BCE52B0-BEEB-43C0-89DA-A3B566124EF5}"/>
    <dgm:cxn modelId="{7FE7D14F-0E2A-48A4-82E5-E67C8F1C5C29}" srcId="{C3FCFA0D-92F7-47DC-8C03-2D074861593A}" destId="{E8F975E5-A9B6-4184-9C41-E3F5F59BB7D1}" srcOrd="0" destOrd="0" parTransId="{E1A75CBC-3730-4F7B-9033-300325BA6E73}" sibTransId="{1DF5AFBE-96BC-4987-BADC-76322DAD61AD}"/>
    <dgm:cxn modelId="{DA0FF856-FF23-4E95-8AD1-D14725F69096}" srcId="{B9745A93-03F7-482E-8689-FC73D01E3F69}" destId="{340E7AFC-923F-4A28-87B2-3772CFB15E21}" srcOrd="3" destOrd="0" parTransId="{EA8A8885-D495-479E-BD3E-E0A4F815FD95}" sibTransId="{44852799-9C48-4390-96B4-24660115114B}"/>
    <dgm:cxn modelId="{0D53E859-18D7-C64A-A861-5DD5BB11C713}" type="presOf" srcId="{7E061A6D-4FA9-424F-809B-8A36C3990A0B}" destId="{42DF2B4F-81A3-8C48-9C74-196BA3EC2CCA}" srcOrd="0" destOrd="0" presId="urn:microsoft.com/office/officeart/2017/3/layout/HorizontalLabelsTimeline"/>
    <dgm:cxn modelId="{B2CF8A5C-F732-4E28-9355-D8F562A17657}" srcId="{B9745A93-03F7-482E-8689-FC73D01E3F69}" destId="{95783E4C-4F5D-4E20-AA6C-5C5F9BAC7BCC}" srcOrd="2" destOrd="0" parTransId="{7E62BF07-2F5E-429D-992A-6BB21D119521}" sibTransId="{4F788C91-04BF-4F5E-91DD-86DC96D26CCE}"/>
    <dgm:cxn modelId="{2B640E64-BA69-8E4D-8424-FA2654139787}" type="presOf" srcId="{E8F975E5-A9B6-4184-9C41-E3F5F59BB7D1}" destId="{A56DC095-BA8E-CE4F-9630-EC646367BC35}" srcOrd="0" destOrd="0" presId="urn:microsoft.com/office/officeart/2017/3/layout/HorizontalLabelsTimeline"/>
    <dgm:cxn modelId="{F8BBA864-6E08-E546-8CFD-AEC2AE2F8FAB}" type="presOf" srcId="{14ACB194-71BB-4898-9B67-2FA6DBE5C2D8}" destId="{A3C2AA3A-380A-C242-82D4-FF1DFDFE96DC}" srcOrd="0" destOrd="0" presId="urn:microsoft.com/office/officeart/2017/3/layout/HorizontalLabelsTimeline"/>
    <dgm:cxn modelId="{5B577D6C-4037-4D17-BB7C-AE9E0F58EA8D}" srcId="{B9745A93-03F7-482E-8689-FC73D01E3F69}" destId="{B54FB658-CF60-4FED-A5A6-E5C90FAA09A4}" srcOrd="0" destOrd="0" parTransId="{89101E2A-022B-4DBB-B845-B3FC5CEFE5DB}" sibTransId="{7C148589-940D-4F3B-8DB9-80E18460EBCF}"/>
    <dgm:cxn modelId="{32D3067B-40DF-1147-B796-23FF7E1E1276}" type="presOf" srcId="{B54FB658-CF60-4FED-A5A6-E5C90FAA09A4}" destId="{0C6CB82B-4D38-FB41-9004-7E2E848613E5}" srcOrd="0" destOrd="0" presId="urn:microsoft.com/office/officeart/2017/3/layout/HorizontalLabelsTimeline"/>
    <dgm:cxn modelId="{202C437E-581C-6B40-828C-CC379116654A}" type="presOf" srcId="{B9745A93-03F7-482E-8689-FC73D01E3F69}" destId="{6556D8B6-D927-D14F-B0CB-4EFA10655043}" srcOrd="0" destOrd="0" presId="urn:microsoft.com/office/officeart/2017/3/layout/HorizontalLabelsTimeline"/>
    <dgm:cxn modelId="{74481C92-F648-41CC-BDDC-506612896087}" srcId="{B9745A93-03F7-482E-8689-FC73D01E3F69}" destId="{E3332335-6BE2-4250-AFA3-A105A753BC3B}" srcOrd="4" destOrd="0" parTransId="{4889459F-8E46-4126-8474-5A8162E4EEAD}" sibTransId="{E1067A30-0930-4725-AA68-73584DD68042}"/>
    <dgm:cxn modelId="{88A4E29A-28E6-2E48-BC65-C226862D8C96}" type="presOf" srcId="{C3FCFA0D-92F7-47DC-8C03-2D074861593A}" destId="{C07DB92B-83AE-624B-A887-C5D81521E187}" srcOrd="0" destOrd="0" presId="urn:microsoft.com/office/officeart/2017/3/layout/HorizontalLabelsTimeline"/>
    <dgm:cxn modelId="{615410AB-0B16-5141-91A1-E4651C85236E}" type="presOf" srcId="{F1B91396-46E2-44B5-A38A-32AC46B76F17}" destId="{38C1D5C2-CF61-104E-B50F-5E8379136A44}" srcOrd="0" destOrd="0" presId="urn:microsoft.com/office/officeart/2017/3/layout/HorizontalLabelsTimeline"/>
    <dgm:cxn modelId="{C37301B9-03C7-F84A-A8F1-F606CA737C23}" type="presOf" srcId="{AAE2FA83-1ECE-4F35-BAB4-BAB3F59366A2}" destId="{A1D0AF6E-E3A8-B049-B7AB-0DF867DCCAEF}" srcOrd="0" destOrd="0" presId="urn:microsoft.com/office/officeart/2017/3/layout/HorizontalLabelsTimeline"/>
    <dgm:cxn modelId="{CC934DC1-7439-7642-9F70-93B1C2D29DFD}" type="presOf" srcId="{52E94BAB-8563-4481-9C0E-087C99469781}" destId="{F76CAAA2-371D-4A4B-9D68-A16A57FCF9A4}" srcOrd="0" destOrd="0" presId="urn:microsoft.com/office/officeart/2017/3/layout/HorizontalLabelsTimeline"/>
    <dgm:cxn modelId="{B6EAE6C7-D2DC-FF4C-BE70-E9364589FAE0}" type="presOf" srcId="{06C9E34C-7860-4C1E-940F-FFB6C9A496A0}" destId="{87A2D70A-2FE6-624A-ACA6-67ED5F1CB006}" srcOrd="0" destOrd="0" presId="urn:microsoft.com/office/officeart/2017/3/layout/HorizontalLabelsTimeline"/>
    <dgm:cxn modelId="{BC0917C8-9E76-5A48-B34E-EDC26702B45F}" type="presOf" srcId="{47123E12-51A5-484C-BFBF-655EC6F195BA}" destId="{AB1A650E-A944-324F-9CA5-FFD61ADD2123}" srcOrd="0" destOrd="0" presId="urn:microsoft.com/office/officeart/2017/3/layout/HorizontalLabelsTimeline"/>
    <dgm:cxn modelId="{450FC3D4-3500-0A4A-8C24-A658C1BB017E}" type="presOf" srcId="{9229360C-D23C-4295-97E9-C65FF4F004C4}" destId="{904114FA-B506-0E41-9395-5AF8D280FD40}" srcOrd="0" destOrd="0" presId="urn:microsoft.com/office/officeart/2017/3/layout/HorizontalLabelsTimeline"/>
    <dgm:cxn modelId="{A8F568D5-5275-48D6-9105-561E550BDB90}" srcId="{7E061A6D-4FA9-424F-809B-8A36C3990A0B}" destId="{9229360C-D23C-4295-97E9-C65FF4F004C4}" srcOrd="0" destOrd="0" parTransId="{87D01176-0569-4148-9CA0-783F5082E46C}" sibTransId="{C0444064-C984-4FF9-BEF3-BC7016545DB1}"/>
    <dgm:cxn modelId="{6579ACDC-87E7-2242-B4F3-7BD976434FD8}" type="presOf" srcId="{D4E8DD25-287B-401B-916E-8213B98F4FB4}" destId="{1A2CE2C5-1944-9A42-B822-093ED8629716}" srcOrd="0" destOrd="0" presId="urn:microsoft.com/office/officeart/2017/3/layout/HorizontalLabelsTimeline"/>
    <dgm:cxn modelId="{CAC81CE2-84C7-E541-9D42-6BEA70E03A02}" type="presOf" srcId="{E3332335-6BE2-4250-AFA3-A105A753BC3B}" destId="{ED60FC82-8C8D-CF4F-97C9-3394EBEAFF8A}" srcOrd="0" destOrd="0" presId="urn:microsoft.com/office/officeart/2017/3/layout/HorizontalLabelsTimeline"/>
    <dgm:cxn modelId="{F70C98EE-984D-4CE7-8103-E1663DCF4E37}" srcId="{B9745A93-03F7-482E-8689-FC73D01E3F69}" destId="{AAE2FA83-1ECE-4F35-BAB4-BAB3F59366A2}" srcOrd="5" destOrd="0" parTransId="{F698E5BF-F28F-4488-AC43-9B17D39CE369}" sibTransId="{1D02C316-1FD5-4A38-8132-25EAFA73E0BE}"/>
    <dgm:cxn modelId="{B600A5EF-0AA8-4FFD-AABF-078088918AFC}" srcId="{B9745A93-03F7-482E-8689-FC73D01E3F69}" destId="{C3FCFA0D-92F7-47DC-8C03-2D074861593A}" srcOrd="8" destOrd="0" parTransId="{E41DDD92-D4AC-479C-B785-3456B4C1CA44}" sibTransId="{9869221D-64CA-4961-8E63-22FFF901EE8B}"/>
    <dgm:cxn modelId="{FB08DCF1-7A64-4824-9C52-84CDDCC9ED88}" srcId="{14ACB194-71BB-4898-9B67-2FA6DBE5C2D8}" destId="{06C9E34C-7860-4C1E-940F-FFB6C9A496A0}" srcOrd="0" destOrd="0" parTransId="{565AD4ED-C3E1-416D-823F-4A2E20633575}" sibTransId="{84539939-3AF2-4655-98AE-9666E9EF7D9B}"/>
    <dgm:cxn modelId="{CBC6B4F3-E154-8041-ABCC-0769BFDC4E6F}" type="presOf" srcId="{95783E4C-4F5D-4E20-AA6C-5C5F9BAC7BCC}" destId="{7AE95C9B-1BCE-9148-88A1-5F5A460FF7AF}" srcOrd="0" destOrd="0" presId="urn:microsoft.com/office/officeart/2017/3/layout/HorizontalLabelsTimeline"/>
    <dgm:cxn modelId="{5BEE3CF7-7732-3342-8224-3D5FDA83FD25}" type="presOf" srcId="{C1CCD10E-08BE-4B0C-BCD9-42298DEC7D72}" destId="{F6717096-E83B-C745-8025-6DCAFB62E5BF}" srcOrd="0" destOrd="0" presId="urn:microsoft.com/office/officeart/2017/3/layout/HorizontalLabelsTimeline"/>
    <dgm:cxn modelId="{C339E1B4-A7A5-7842-BBFD-3B86D68085D6}" type="presParOf" srcId="{6556D8B6-D927-D14F-B0CB-4EFA10655043}" destId="{BC9B15E6-B076-7D43-AC22-1E6F9A3ED6B4}" srcOrd="0" destOrd="0" presId="urn:microsoft.com/office/officeart/2017/3/layout/HorizontalLabelsTimeline"/>
    <dgm:cxn modelId="{1F8499ED-A7C2-8549-80EA-32D40E2F4A6B}" type="presParOf" srcId="{6556D8B6-D927-D14F-B0CB-4EFA10655043}" destId="{ED39A619-2033-0443-A069-3E84D984F371}" srcOrd="1" destOrd="0" presId="urn:microsoft.com/office/officeart/2017/3/layout/HorizontalLabelsTimeline"/>
    <dgm:cxn modelId="{41456919-AC84-B141-976E-882D57445DDF}" type="presParOf" srcId="{ED39A619-2033-0443-A069-3E84D984F371}" destId="{E29B42D8-8DE6-1E46-82CD-FD7D695DB26B}" srcOrd="0" destOrd="0" presId="urn:microsoft.com/office/officeart/2017/3/layout/HorizontalLabelsTimeline"/>
    <dgm:cxn modelId="{EC3121F5-4451-6143-B7A3-C9289D2D324B}" type="presParOf" srcId="{E29B42D8-8DE6-1E46-82CD-FD7D695DB26B}" destId="{0C6CB82B-4D38-FB41-9004-7E2E848613E5}" srcOrd="0" destOrd="0" presId="urn:microsoft.com/office/officeart/2017/3/layout/HorizontalLabelsTimeline"/>
    <dgm:cxn modelId="{9C560B5D-A63F-A54E-AE8A-374951ADC6E4}" type="presParOf" srcId="{E29B42D8-8DE6-1E46-82CD-FD7D695DB26B}" destId="{FA89530A-EA7C-3642-AB5D-62AF8FD95DCA}" srcOrd="1" destOrd="0" presId="urn:microsoft.com/office/officeart/2017/3/layout/HorizontalLabelsTimeline"/>
    <dgm:cxn modelId="{369C07B1-5305-4C4C-99D7-83B074837341}" type="presParOf" srcId="{FA89530A-EA7C-3642-AB5D-62AF8FD95DCA}" destId="{38C1D5C2-CF61-104E-B50F-5E8379136A44}" srcOrd="0" destOrd="0" presId="urn:microsoft.com/office/officeart/2017/3/layout/HorizontalLabelsTimeline"/>
    <dgm:cxn modelId="{8269F0B7-84C1-E24C-B735-2EE63B9B93E4}" type="presParOf" srcId="{FA89530A-EA7C-3642-AB5D-62AF8FD95DCA}" destId="{67D76671-A70B-0D45-9F74-8F635FB6A9B4}" srcOrd="1" destOrd="0" presId="urn:microsoft.com/office/officeart/2017/3/layout/HorizontalLabelsTimeline"/>
    <dgm:cxn modelId="{ED937125-7728-CB4A-BA89-97C273816859}" type="presParOf" srcId="{E29B42D8-8DE6-1E46-82CD-FD7D695DB26B}" destId="{EFACDE30-CEEC-DA47-AF73-AAFC1F550F19}" srcOrd="2" destOrd="0" presId="urn:microsoft.com/office/officeart/2017/3/layout/HorizontalLabelsTimeline"/>
    <dgm:cxn modelId="{075A0B54-7A4E-6B42-9A08-0C9677A15928}" type="presParOf" srcId="{E29B42D8-8DE6-1E46-82CD-FD7D695DB26B}" destId="{3F47A702-F3BF-714E-9DC2-F4F2BDFDC762}" srcOrd="3" destOrd="0" presId="urn:microsoft.com/office/officeart/2017/3/layout/HorizontalLabelsTimeline"/>
    <dgm:cxn modelId="{05605401-A8C2-F348-AE57-3BC9B014AD9E}" type="presParOf" srcId="{E29B42D8-8DE6-1E46-82CD-FD7D695DB26B}" destId="{4CC3B10A-A57F-2D48-ABE1-F8DEF7509A84}" srcOrd="4" destOrd="0" presId="urn:microsoft.com/office/officeart/2017/3/layout/HorizontalLabelsTimeline"/>
    <dgm:cxn modelId="{003093B6-83B2-2C47-A75E-8BA7AB4A9B3F}" type="presParOf" srcId="{ED39A619-2033-0443-A069-3E84D984F371}" destId="{7AA04798-7C8B-9C41-B810-9F3D2AFA2324}" srcOrd="1" destOrd="0" presId="urn:microsoft.com/office/officeart/2017/3/layout/HorizontalLabelsTimeline"/>
    <dgm:cxn modelId="{D9129AF5-F617-EB43-9ABB-4F56E43B7BDC}" type="presParOf" srcId="{ED39A619-2033-0443-A069-3E84D984F371}" destId="{1661FB86-BCBF-464E-A5B0-30B606A3A693}" srcOrd="2" destOrd="0" presId="urn:microsoft.com/office/officeart/2017/3/layout/HorizontalLabelsTimeline"/>
    <dgm:cxn modelId="{77C6F180-D659-6442-A25E-0EFFBE2E8406}" type="presParOf" srcId="{1661FB86-BCBF-464E-A5B0-30B606A3A693}" destId="{A3C2AA3A-380A-C242-82D4-FF1DFDFE96DC}" srcOrd="0" destOrd="0" presId="urn:microsoft.com/office/officeart/2017/3/layout/HorizontalLabelsTimeline"/>
    <dgm:cxn modelId="{DD198B36-4DAC-9545-B92B-95B2E055E504}" type="presParOf" srcId="{1661FB86-BCBF-464E-A5B0-30B606A3A693}" destId="{7420E017-782E-1740-A0D8-8E42F2E5270E}" srcOrd="1" destOrd="0" presId="urn:microsoft.com/office/officeart/2017/3/layout/HorizontalLabelsTimeline"/>
    <dgm:cxn modelId="{526FA651-6510-904F-AD67-0CD8CEE6F898}" type="presParOf" srcId="{7420E017-782E-1740-A0D8-8E42F2E5270E}" destId="{87A2D70A-2FE6-624A-ACA6-67ED5F1CB006}" srcOrd="0" destOrd="0" presId="urn:microsoft.com/office/officeart/2017/3/layout/HorizontalLabelsTimeline"/>
    <dgm:cxn modelId="{F2049BFB-699B-C742-BB0F-267620D6E4B1}" type="presParOf" srcId="{7420E017-782E-1740-A0D8-8E42F2E5270E}" destId="{9826383F-3A6A-744D-B576-B610FD3561E5}" srcOrd="1" destOrd="0" presId="urn:microsoft.com/office/officeart/2017/3/layout/HorizontalLabelsTimeline"/>
    <dgm:cxn modelId="{68543FF2-8017-9546-BB3E-CC240DB2CD32}" type="presParOf" srcId="{1661FB86-BCBF-464E-A5B0-30B606A3A693}" destId="{AAF71D0A-EDA1-9D46-9D4A-79946F543362}" srcOrd="2" destOrd="0" presId="urn:microsoft.com/office/officeart/2017/3/layout/HorizontalLabelsTimeline"/>
    <dgm:cxn modelId="{420E8D24-B1CC-6645-B8AA-212C42A6ACA6}" type="presParOf" srcId="{1661FB86-BCBF-464E-A5B0-30B606A3A693}" destId="{976E72B8-99D6-0640-813C-95E96BB76C17}" srcOrd="3" destOrd="0" presId="urn:microsoft.com/office/officeart/2017/3/layout/HorizontalLabelsTimeline"/>
    <dgm:cxn modelId="{07A0451D-CA11-1D4C-9DCA-870650A5D6EC}" type="presParOf" srcId="{1661FB86-BCBF-464E-A5B0-30B606A3A693}" destId="{90846524-1683-484C-A8CE-E80F2103F385}" srcOrd="4" destOrd="0" presId="urn:microsoft.com/office/officeart/2017/3/layout/HorizontalLabelsTimeline"/>
    <dgm:cxn modelId="{DCE4918A-1156-4546-A748-A02E5C6A1E61}" type="presParOf" srcId="{ED39A619-2033-0443-A069-3E84D984F371}" destId="{EB7B5460-5629-B446-AD33-E3EC165005C4}" srcOrd="3" destOrd="0" presId="urn:microsoft.com/office/officeart/2017/3/layout/HorizontalLabelsTimeline"/>
    <dgm:cxn modelId="{FFD87603-6998-D943-8F2F-E258C7282730}" type="presParOf" srcId="{ED39A619-2033-0443-A069-3E84D984F371}" destId="{5ED6B1C6-E9EC-994E-8149-780940166967}" srcOrd="4" destOrd="0" presId="urn:microsoft.com/office/officeart/2017/3/layout/HorizontalLabelsTimeline"/>
    <dgm:cxn modelId="{815B855B-8C3E-E942-8BD8-61E95A6E894C}" type="presParOf" srcId="{5ED6B1C6-E9EC-994E-8149-780940166967}" destId="{7AE95C9B-1BCE-9148-88A1-5F5A460FF7AF}" srcOrd="0" destOrd="0" presId="urn:microsoft.com/office/officeart/2017/3/layout/HorizontalLabelsTimeline"/>
    <dgm:cxn modelId="{7209F1FF-3833-274F-86D6-12F85184D153}" type="presParOf" srcId="{5ED6B1C6-E9EC-994E-8149-780940166967}" destId="{545F07BF-8EC4-9F4E-A623-96DBC46FC0DE}" srcOrd="1" destOrd="0" presId="urn:microsoft.com/office/officeart/2017/3/layout/HorizontalLabelsTimeline"/>
    <dgm:cxn modelId="{D5CF3608-3ABB-7B40-B95B-92B6B1FDB3F1}" type="presParOf" srcId="{545F07BF-8EC4-9F4E-A623-96DBC46FC0DE}" destId="{F6717096-E83B-C745-8025-6DCAFB62E5BF}" srcOrd="0" destOrd="0" presId="urn:microsoft.com/office/officeart/2017/3/layout/HorizontalLabelsTimeline"/>
    <dgm:cxn modelId="{8B966515-BD0E-524B-ABA2-69C482199509}" type="presParOf" srcId="{545F07BF-8EC4-9F4E-A623-96DBC46FC0DE}" destId="{44A3755A-682A-D44B-8193-1AFC6A279F12}" srcOrd="1" destOrd="0" presId="urn:microsoft.com/office/officeart/2017/3/layout/HorizontalLabelsTimeline"/>
    <dgm:cxn modelId="{F98FBB6A-B9DB-AE49-B9D1-F013239A2FF2}" type="presParOf" srcId="{5ED6B1C6-E9EC-994E-8149-780940166967}" destId="{E80CAB82-90E5-A34A-97E5-D162134ACAF2}" srcOrd="2" destOrd="0" presId="urn:microsoft.com/office/officeart/2017/3/layout/HorizontalLabelsTimeline"/>
    <dgm:cxn modelId="{0954A62B-BD13-6A49-92A0-A577C5819864}" type="presParOf" srcId="{5ED6B1C6-E9EC-994E-8149-780940166967}" destId="{5C911806-BFFB-FC4B-A224-067D91E1E064}" srcOrd="3" destOrd="0" presId="urn:microsoft.com/office/officeart/2017/3/layout/HorizontalLabelsTimeline"/>
    <dgm:cxn modelId="{11141104-545B-B04F-99CB-D4A781B800B0}" type="presParOf" srcId="{5ED6B1C6-E9EC-994E-8149-780940166967}" destId="{994CC4FF-B190-DE40-BA2B-9BFCF4DFF484}" srcOrd="4" destOrd="0" presId="urn:microsoft.com/office/officeart/2017/3/layout/HorizontalLabelsTimeline"/>
    <dgm:cxn modelId="{50EC8E48-901F-5C4D-9235-C5D4F8DB497A}" type="presParOf" srcId="{ED39A619-2033-0443-A069-3E84D984F371}" destId="{1FDEAF1D-7EED-D94B-887C-A4CA1678AE39}" srcOrd="5" destOrd="0" presId="urn:microsoft.com/office/officeart/2017/3/layout/HorizontalLabelsTimeline"/>
    <dgm:cxn modelId="{C6CAA3CE-5377-2942-A638-F8D8ED212AB3}" type="presParOf" srcId="{ED39A619-2033-0443-A069-3E84D984F371}" destId="{125DCB34-7C45-7B40-8E01-ACD8800612DD}" srcOrd="6" destOrd="0" presId="urn:microsoft.com/office/officeart/2017/3/layout/HorizontalLabelsTimeline"/>
    <dgm:cxn modelId="{319CB9DE-A1E4-8448-A2A1-37A62E517D12}" type="presParOf" srcId="{125DCB34-7C45-7B40-8E01-ACD8800612DD}" destId="{9AA540ED-DCBD-4C4F-A1FF-992A536CE5F2}" srcOrd="0" destOrd="0" presId="urn:microsoft.com/office/officeart/2017/3/layout/HorizontalLabelsTimeline"/>
    <dgm:cxn modelId="{2C608EC0-876E-2348-8024-51AE99D71AB6}" type="presParOf" srcId="{125DCB34-7C45-7B40-8E01-ACD8800612DD}" destId="{F2EE3B20-B748-A94E-8325-21A75AF12DA5}" srcOrd="1" destOrd="0" presId="urn:microsoft.com/office/officeart/2017/3/layout/HorizontalLabelsTimeline"/>
    <dgm:cxn modelId="{3448FFBD-C88F-C147-9186-D87AFE06F574}" type="presParOf" srcId="{F2EE3B20-B748-A94E-8325-21A75AF12DA5}" destId="{A5FDC2B9-0D7C-3A46-A62C-079C6C64E25E}" srcOrd="0" destOrd="0" presId="urn:microsoft.com/office/officeart/2017/3/layout/HorizontalLabelsTimeline"/>
    <dgm:cxn modelId="{E0B78EA3-B076-4749-AB3C-8789F6A82B55}" type="presParOf" srcId="{F2EE3B20-B748-A94E-8325-21A75AF12DA5}" destId="{DB1877CE-8C56-5F45-962C-C10A0064791D}" srcOrd="1" destOrd="0" presId="urn:microsoft.com/office/officeart/2017/3/layout/HorizontalLabelsTimeline"/>
    <dgm:cxn modelId="{6FE39D6F-A622-5043-8B2D-848D833D0289}" type="presParOf" srcId="{125DCB34-7C45-7B40-8E01-ACD8800612DD}" destId="{21F25451-901A-A24E-AD93-C3AC83984DB2}" srcOrd="2" destOrd="0" presId="urn:microsoft.com/office/officeart/2017/3/layout/HorizontalLabelsTimeline"/>
    <dgm:cxn modelId="{F7DC1F6E-2864-624B-807C-A074E54B396C}" type="presParOf" srcId="{125DCB34-7C45-7B40-8E01-ACD8800612DD}" destId="{90C06B64-39E4-7544-841A-33F6F5FF19E5}" srcOrd="3" destOrd="0" presId="urn:microsoft.com/office/officeart/2017/3/layout/HorizontalLabelsTimeline"/>
    <dgm:cxn modelId="{64D8328E-410A-8A41-B969-B761756FE0B9}" type="presParOf" srcId="{125DCB34-7C45-7B40-8E01-ACD8800612DD}" destId="{400DCDCA-E0F0-8E42-B2F1-25D472F3F3B1}" srcOrd="4" destOrd="0" presId="urn:microsoft.com/office/officeart/2017/3/layout/HorizontalLabelsTimeline"/>
    <dgm:cxn modelId="{6D7A5CA0-F11E-034B-ADEA-FFD00653EDF6}" type="presParOf" srcId="{ED39A619-2033-0443-A069-3E84D984F371}" destId="{B418B469-E414-4745-91DB-6F32219D2EF0}" srcOrd="7" destOrd="0" presId="urn:microsoft.com/office/officeart/2017/3/layout/HorizontalLabelsTimeline"/>
    <dgm:cxn modelId="{83E538F5-683E-BB4E-A9EE-9BE6A12CD3FE}" type="presParOf" srcId="{ED39A619-2033-0443-A069-3E84D984F371}" destId="{40F5C037-8E84-3E48-9405-7F53CC3AC10E}" srcOrd="8" destOrd="0" presId="urn:microsoft.com/office/officeart/2017/3/layout/HorizontalLabelsTimeline"/>
    <dgm:cxn modelId="{0EA4005B-8752-9A4C-81BF-AC77BC8AEF77}" type="presParOf" srcId="{40F5C037-8E84-3E48-9405-7F53CC3AC10E}" destId="{ED60FC82-8C8D-CF4F-97C9-3394EBEAFF8A}" srcOrd="0" destOrd="0" presId="urn:microsoft.com/office/officeart/2017/3/layout/HorizontalLabelsTimeline"/>
    <dgm:cxn modelId="{28B20DBA-D2BA-5948-A162-264E77B9A410}" type="presParOf" srcId="{40F5C037-8E84-3E48-9405-7F53CC3AC10E}" destId="{23E23043-7760-9B4D-A333-A44986312554}" srcOrd="1" destOrd="0" presId="urn:microsoft.com/office/officeart/2017/3/layout/HorizontalLabelsTimeline"/>
    <dgm:cxn modelId="{18681860-B79F-A946-B568-2EB629228955}" type="presParOf" srcId="{23E23043-7760-9B4D-A333-A44986312554}" destId="{1A2CE2C5-1944-9A42-B822-093ED8629716}" srcOrd="0" destOrd="0" presId="urn:microsoft.com/office/officeart/2017/3/layout/HorizontalLabelsTimeline"/>
    <dgm:cxn modelId="{F9D96F09-7BC3-4647-89CA-7C3F2FA3FBF3}" type="presParOf" srcId="{23E23043-7760-9B4D-A333-A44986312554}" destId="{6A6C5918-25E1-0742-9A7C-C06EE2AFBBBF}" srcOrd="1" destOrd="0" presId="urn:microsoft.com/office/officeart/2017/3/layout/HorizontalLabelsTimeline"/>
    <dgm:cxn modelId="{629BD4FF-44DD-2A4C-B333-AE4CD1D3E92F}" type="presParOf" srcId="{40F5C037-8E84-3E48-9405-7F53CC3AC10E}" destId="{14919DA7-2AF0-6B49-AE4D-BBFB5951E495}" srcOrd="2" destOrd="0" presId="urn:microsoft.com/office/officeart/2017/3/layout/HorizontalLabelsTimeline"/>
    <dgm:cxn modelId="{9695275D-6B85-BE4A-9B40-8840AF4754E7}" type="presParOf" srcId="{40F5C037-8E84-3E48-9405-7F53CC3AC10E}" destId="{398674C4-0E16-B040-8725-3FC65E4BA079}" srcOrd="3" destOrd="0" presId="urn:microsoft.com/office/officeart/2017/3/layout/HorizontalLabelsTimeline"/>
    <dgm:cxn modelId="{DF05480D-EBB9-5F4B-B284-3044A11B82C2}" type="presParOf" srcId="{40F5C037-8E84-3E48-9405-7F53CC3AC10E}" destId="{667D1B7C-1F90-1E4D-AD7F-879EF1353682}" srcOrd="4" destOrd="0" presId="urn:microsoft.com/office/officeart/2017/3/layout/HorizontalLabelsTimeline"/>
    <dgm:cxn modelId="{631B2DE6-5A82-5240-834F-B1ABB1B01109}" type="presParOf" srcId="{ED39A619-2033-0443-A069-3E84D984F371}" destId="{AEE00757-3095-E04D-BFAA-7E5314DCA7C1}" srcOrd="9" destOrd="0" presId="urn:microsoft.com/office/officeart/2017/3/layout/HorizontalLabelsTimeline"/>
    <dgm:cxn modelId="{6799C2C3-FB27-8E4A-85D0-089A6C297B9C}" type="presParOf" srcId="{ED39A619-2033-0443-A069-3E84D984F371}" destId="{29D6BD3E-1DF5-6C48-B235-7BFF13D9B50E}" srcOrd="10" destOrd="0" presId="urn:microsoft.com/office/officeart/2017/3/layout/HorizontalLabelsTimeline"/>
    <dgm:cxn modelId="{85FC0B05-C0FA-8241-87D7-6BE1EA6A5356}" type="presParOf" srcId="{29D6BD3E-1DF5-6C48-B235-7BFF13D9B50E}" destId="{A1D0AF6E-E3A8-B049-B7AB-0DF867DCCAEF}" srcOrd="0" destOrd="0" presId="urn:microsoft.com/office/officeart/2017/3/layout/HorizontalLabelsTimeline"/>
    <dgm:cxn modelId="{47EEE876-4336-FC4D-9C9E-6AAEC38C90A7}" type="presParOf" srcId="{29D6BD3E-1DF5-6C48-B235-7BFF13D9B50E}" destId="{48E979AD-D2EC-604D-B627-A50F0AD87297}" srcOrd="1" destOrd="0" presId="urn:microsoft.com/office/officeart/2017/3/layout/HorizontalLabelsTimeline"/>
    <dgm:cxn modelId="{D1ADD61C-CAEF-2C45-A086-522A3A6E47F9}" type="presParOf" srcId="{48E979AD-D2EC-604D-B627-A50F0AD87297}" destId="{F76CAAA2-371D-4A4B-9D68-A16A57FCF9A4}" srcOrd="0" destOrd="0" presId="urn:microsoft.com/office/officeart/2017/3/layout/HorizontalLabelsTimeline"/>
    <dgm:cxn modelId="{63E7A80B-6773-5947-A685-421B4C039E32}" type="presParOf" srcId="{48E979AD-D2EC-604D-B627-A50F0AD87297}" destId="{F5EE522B-9308-AE48-99EF-2B1EE025105F}" srcOrd="1" destOrd="0" presId="urn:microsoft.com/office/officeart/2017/3/layout/HorizontalLabelsTimeline"/>
    <dgm:cxn modelId="{101D4E20-3AAA-BA46-80AD-2D62203C1E5E}" type="presParOf" srcId="{29D6BD3E-1DF5-6C48-B235-7BFF13D9B50E}" destId="{0F90F0CE-2587-5E48-B021-13227B9C23AE}" srcOrd="2" destOrd="0" presId="urn:microsoft.com/office/officeart/2017/3/layout/HorizontalLabelsTimeline"/>
    <dgm:cxn modelId="{314BA007-831C-E548-B898-F32C0EEF7A75}" type="presParOf" srcId="{29D6BD3E-1DF5-6C48-B235-7BFF13D9B50E}" destId="{9987204D-7D5E-224E-9B52-14F0E3F3F80C}" srcOrd="3" destOrd="0" presId="urn:microsoft.com/office/officeart/2017/3/layout/HorizontalLabelsTimeline"/>
    <dgm:cxn modelId="{97790B1C-116E-EF46-A349-F5867F13CDF1}" type="presParOf" srcId="{29D6BD3E-1DF5-6C48-B235-7BFF13D9B50E}" destId="{519253F2-36A7-AB40-BFC4-2353E4970657}" srcOrd="4" destOrd="0" presId="urn:microsoft.com/office/officeart/2017/3/layout/HorizontalLabelsTimeline"/>
    <dgm:cxn modelId="{310C3725-8FB7-2C44-BE80-82E3F86C8410}" type="presParOf" srcId="{ED39A619-2033-0443-A069-3E84D984F371}" destId="{A7E88164-1B95-DD4A-B884-DAFB752672F1}" srcOrd="11" destOrd="0" presId="urn:microsoft.com/office/officeart/2017/3/layout/HorizontalLabelsTimeline"/>
    <dgm:cxn modelId="{67A9B331-4B23-A542-A724-7AA8FDE81468}" type="presParOf" srcId="{ED39A619-2033-0443-A069-3E84D984F371}" destId="{DF714EAE-2C12-D940-8D45-EBDF4C6BE490}" srcOrd="12" destOrd="0" presId="urn:microsoft.com/office/officeart/2017/3/layout/HorizontalLabelsTimeline"/>
    <dgm:cxn modelId="{9793CC0E-AA4C-5E4F-8824-76D067C3CF75}" type="presParOf" srcId="{DF714EAE-2C12-D940-8D45-EBDF4C6BE490}" destId="{42DF2B4F-81A3-8C48-9C74-196BA3EC2CCA}" srcOrd="0" destOrd="0" presId="urn:microsoft.com/office/officeart/2017/3/layout/HorizontalLabelsTimeline"/>
    <dgm:cxn modelId="{CC767EDB-0894-D748-9F45-31309D0F39BB}" type="presParOf" srcId="{DF714EAE-2C12-D940-8D45-EBDF4C6BE490}" destId="{E649B604-3A14-EE46-87AE-67DB012A5E51}" srcOrd="1" destOrd="0" presId="urn:microsoft.com/office/officeart/2017/3/layout/HorizontalLabelsTimeline"/>
    <dgm:cxn modelId="{9AD7E2DB-7494-DA4F-A01F-BCE45D8BBD45}" type="presParOf" srcId="{E649B604-3A14-EE46-87AE-67DB012A5E51}" destId="{904114FA-B506-0E41-9395-5AF8D280FD40}" srcOrd="0" destOrd="0" presId="urn:microsoft.com/office/officeart/2017/3/layout/HorizontalLabelsTimeline"/>
    <dgm:cxn modelId="{8F1A15CB-B3C9-2146-B28B-0C8962E090EE}" type="presParOf" srcId="{E649B604-3A14-EE46-87AE-67DB012A5E51}" destId="{E7003383-CE1A-714A-ABFA-168656225F1E}" srcOrd="1" destOrd="0" presId="urn:microsoft.com/office/officeart/2017/3/layout/HorizontalLabelsTimeline"/>
    <dgm:cxn modelId="{5CA0EBF6-5400-5D47-AF35-17F5BDFF4D7F}" type="presParOf" srcId="{DF714EAE-2C12-D940-8D45-EBDF4C6BE490}" destId="{C3E20828-B9A2-074B-806A-A57DE5E9F012}" srcOrd="2" destOrd="0" presId="urn:microsoft.com/office/officeart/2017/3/layout/HorizontalLabelsTimeline"/>
    <dgm:cxn modelId="{8AF033FA-89D8-714B-A1D7-2CE978B8C641}" type="presParOf" srcId="{DF714EAE-2C12-D940-8D45-EBDF4C6BE490}" destId="{36F262F5-7500-BD4C-ADC3-B13F880C8102}" srcOrd="3" destOrd="0" presId="urn:microsoft.com/office/officeart/2017/3/layout/HorizontalLabelsTimeline"/>
    <dgm:cxn modelId="{648B4B6D-B941-254E-819B-68D11AAF984D}" type="presParOf" srcId="{DF714EAE-2C12-D940-8D45-EBDF4C6BE490}" destId="{CD2072D4-CC77-C748-BAE3-DC1E549474C4}" srcOrd="4" destOrd="0" presId="urn:microsoft.com/office/officeart/2017/3/layout/HorizontalLabelsTimeline"/>
    <dgm:cxn modelId="{4823FBFC-2D45-094F-9C72-174B1C1AD21E}" type="presParOf" srcId="{ED39A619-2033-0443-A069-3E84D984F371}" destId="{4CF5FA2D-56BC-4442-8AFE-B5B1AAC24849}" srcOrd="13" destOrd="0" presId="urn:microsoft.com/office/officeart/2017/3/layout/HorizontalLabelsTimeline"/>
    <dgm:cxn modelId="{1ADE40F5-AC80-2946-9E92-0685E5F2B5A8}" type="presParOf" srcId="{ED39A619-2033-0443-A069-3E84D984F371}" destId="{37C96B72-C382-4D4B-A6E3-7F69087A24A0}" srcOrd="14" destOrd="0" presId="urn:microsoft.com/office/officeart/2017/3/layout/HorizontalLabelsTimeline"/>
    <dgm:cxn modelId="{4035A33F-89E0-1644-BE40-09D6EC120606}" type="presParOf" srcId="{37C96B72-C382-4D4B-A6E3-7F69087A24A0}" destId="{AB1A650E-A944-324F-9CA5-FFD61ADD2123}" srcOrd="0" destOrd="0" presId="urn:microsoft.com/office/officeart/2017/3/layout/HorizontalLabelsTimeline"/>
    <dgm:cxn modelId="{D4A8F450-9377-6E4E-AB6B-6E5ACC8C1E77}" type="presParOf" srcId="{37C96B72-C382-4D4B-A6E3-7F69087A24A0}" destId="{C432C27C-1311-624A-8E70-DBFC58471706}" srcOrd="1" destOrd="0" presId="urn:microsoft.com/office/officeart/2017/3/layout/HorizontalLabelsTimeline"/>
    <dgm:cxn modelId="{1FBEE306-E0FA-DE44-B4D8-720E5363AA7A}" type="presParOf" srcId="{C432C27C-1311-624A-8E70-DBFC58471706}" destId="{6CB7BEEA-DDE4-6C48-A5D5-B8E5A5AB5B9D}" srcOrd="0" destOrd="0" presId="urn:microsoft.com/office/officeart/2017/3/layout/HorizontalLabelsTimeline"/>
    <dgm:cxn modelId="{C656E702-C943-AC4F-B884-4E8470F45B78}" type="presParOf" srcId="{C432C27C-1311-624A-8E70-DBFC58471706}" destId="{3751D927-9A84-E34E-B22D-8BEA67D18EEE}" srcOrd="1" destOrd="0" presId="urn:microsoft.com/office/officeart/2017/3/layout/HorizontalLabelsTimeline"/>
    <dgm:cxn modelId="{BEB8E7D2-D153-BF41-B432-88D5427C19BB}" type="presParOf" srcId="{37C96B72-C382-4D4B-A6E3-7F69087A24A0}" destId="{945C20F7-19F5-E14B-BE71-4C38B77EEC76}" srcOrd="2" destOrd="0" presId="urn:microsoft.com/office/officeart/2017/3/layout/HorizontalLabelsTimeline"/>
    <dgm:cxn modelId="{01DC97CE-4793-C643-90E4-35E7D98F90FA}" type="presParOf" srcId="{37C96B72-C382-4D4B-A6E3-7F69087A24A0}" destId="{3865D917-D0D1-6C47-ACC2-67767EE34BBD}" srcOrd="3" destOrd="0" presId="urn:microsoft.com/office/officeart/2017/3/layout/HorizontalLabelsTimeline"/>
    <dgm:cxn modelId="{E3670EE9-3F1C-0543-9A4E-795F4CE9A8CA}" type="presParOf" srcId="{37C96B72-C382-4D4B-A6E3-7F69087A24A0}" destId="{69B4EC43-AC08-CF46-A311-EC1AC7AC19F3}" srcOrd="4" destOrd="0" presId="urn:microsoft.com/office/officeart/2017/3/layout/HorizontalLabelsTimeline"/>
    <dgm:cxn modelId="{3167B147-B792-5A47-856F-38C2ED3EF358}" type="presParOf" srcId="{ED39A619-2033-0443-A069-3E84D984F371}" destId="{1656F675-E5FB-944F-994E-5B0FEF60B303}" srcOrd="15" destOrd="0" presId="urn:microsoft.com/office/officeart/2017/3/layout/HorizontalLabelsTimeline"/>
    <dgm:cxn modelId="{B68CCF3E-1B5A-D74A-B10A-E821E9945FB8}" type="presParOf" srcId="{ED39A619-2033-0443-A069-3E84D984F371}" destId="{4024D7EB-4F11-4946-A8C1-93BCCB0AA3AC}" srcOrd="16" destOrd="0" presId="urn:microsoft.com/office/officeart/2017/3/layout/HorizontalLabelsTimeline"/>
    <dgm:cxn modelId="{8E1CF0C0-65C0-A44D-9003-4F7EF40AC733}" type="presParOf" srcId="{4024D7EB-4F11-4946-A8C1-93BCCB0AA3AC}" destId="{C07DB92B-83AE-624B-A887-C5D81521E187}" srcOrd="0" destOrd="0" presId="urn:microsoft.com/office/officeart/2017/3/layout/HorizontalLabelsTimeline"/>
    <dgm:cxn modelId="{E5A6622E-E9D2-2C42-B87D-5302D74B7C26}" type="presParOf" srcId="{4024D7EB-4F11-4946-A8C1-93BCCB0AA3AC}" destId="{BE44E156-FFF9-474D-8B83-2323DCB6B633}" srcOrd="1" destOrd="0" presId="urn:microsoft.com/office/officeart/2017/3/layout/HorizontalLabelsTimeline"/>
    <dgm:cxn modelId="{59BA130E-5400-174F-8C7F-7881A64E01A4}" type="presParOf" srcId="{BE44E156-FFF9-474D-8B83-2323DCB6B633}" destId="{A56DC095-BA8E-CE4F-9630-EC646367BC35}" srcOrd="0" destOrd="0" presId="urn:microsoft.com/office/officeart/2017/3/layout/HorizontalLabelsTimeline"/>
    <dgm:cxn modelId="{337EF99F-9830-194F-B1A7-FAF8967106F5}" type="presParOf" srcId="{BE44E156-FFF9-474D-8B83-2323DCB6B633}" destId="{6120902E-F512-934F-9AA6-7E06DB2F83E2}" srcOrd="1" destOrd="0" presId="urn:microsoft.com/office/officeart/2017/3/layout/HorizontalLabelsTimeline"/>
    <dgm:cxn modelId="{B02516D8-21BE-6C4A-911B-F4C384A029AB}" type="presParOf" srcId="{4024D7EB-4F11-4946-A8C1-93BCCB0AA3AC}" destId="{43B2DA92-57FF-2141-982C-D6C5775B0BE6}" srcOrd="2" destOrd="0" presId="urn:microsoft.com/office/officeart/2017/3/layout/HorizontalLabelsTimeline"/>
    <dgm:cxn modelId="{B41D7E2D-8B6C-D549-9CCA-817A66E0FA1C}" type="presParOf" srcId="{4024D7EB-4F11-4946-A8C1-93BCCB0AA3AC}" destId="{18A8E77F-01A8-9C49-A9F6-0E5A7B34CC8E}" srcOrd="3" destOrd="0" presId="urn:microsoft.com/office/officeart/2017/3/layout/HorizontalLabelsTimeline"/>
    <dgm:cxn modelId="{4CB01C34-DE4E-BE4D-B155-242FE2D3B71A}" type="presParOf" srcId="{4024D7EB-4F11-4946-A8C1-93BCCB0AA3AC}" destId="{290CE34F-52E7-E34E-893B-ABB111A9C580}" srcOrd="4" destOrd="0" presId="urn:microsoft.com/office/officeart/2017/3/layout/HorizontalLabels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9B15E6-B076-7D43-AC22-1E6F9A3ED6B4}">
      <dsp:nvSpPr>
        <dsp:cNvPr id="0" name=""/>
        <dsp:cNvSpPr/>
      </dsp:nvSpPr>
      <dsp:spPr>
        <a:xfrm>
          <a:off x="0" y="1839119"/>
          <a:ext cx="11029950" cy="0"/>
        </a:xfrm>
        <a:prstGeom prst="line">
          <a:avLst/>
        </a:prstGeom>
        <a:solidFill>
          <a:schemeClr val="lt1">
            <a:alpha val="90000"/>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C6CB82B-4D38-FB41-9004-7E2E848613E5}">
      <dsp:nvSpPr>
        <dsp:cNvPr id="0" name=""/>
        <dsp:cNvSpPr/>
      </dsp:nvSpPr>
      <dsp:spPr>
        <a:xfrm>
          <a:off x="133673" y="1140253"/>
          <a:ext cx="1940797" cy="441388"/>
        </a:xfrm>
        <a:prstGeom prst="rect">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a:t>6:30 – 6:45</a:t>
          </a:r>
        </a:p>
      </dsp:txBody>
      <dsp:txXfrm>
        <a:off x="133673" y="1140253"/>
        <a:ext cx="1940797" cy="441388"/>
      </dsp:txXfrm>
    </dsp:sp>
    <dsp:sp modelId="{38C1D5C2-CF61-104E-B50F-5E8379136A44}">
      <dsp:nvSpPr>
        <dsp:cNvPr id="0" name=""/>
        <dsp:cNvSpPr/>
      </dsp:nvSpPr>
      <dsp:spPr>
        <a:xfrm>
          <a:off x="133673" y="653864"/>
          <a:ext cx="1940797" cy="486389"/>
        </a:xfrm>
        <a:prstGeom prst="rect">
          <a:avLst/>
        </a:prstGeom>
        <a:solidFill>
          <a:schemeClr val="accent2">
            <a:tint val="40000"/>
            <a:alpha val="90000"/>
            <a:hueOff val="0"/>
            <a:satOff val="0"/>
            <a:lumOff val="0"/>
            <a:alphaOff val="0"/>
          </a:schemeClr>
        </a:solidFill>
        <a:ln w="2222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Course Overview</a:t>
          </a:r>
        </a:p>
      </dsp:txBody>
      <dsp:txXfrm>
        <a:off x="133673" y="653864"/>
        <a:ext cx="1940797" cy="486389"/>
      </dsp:txXfrm>
    </dsp:sp>
    <dsp:sp modelId="{EFACDE30-CEEC-DA47-AF73-AAFC1F550F19}">
      <dsp:nvSpPr>
        <dsp:cNvPr id="0" name=""/>
        <dsp:cNvSpPr/>
      </dsp:nvSpPr>
      <dsp:spPr>
        <a:xfrm>
          <a:off x="1104072" y="1581642"/>
          <a:ext cx="0" cy="257476"/>
        </a:xfrm>
        <a:prstGeom prst="line">
          <a:avLst/>
        </a:prstGeom>
        <a:noFill/>
        <a:ln w="12700" cap="rnd"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C2AA3A-380A-C242-82D4-FF1DFDFE96DC}">
      <dsp:nvSpPr>
        <dsp:cNvPr id="0" name=""/>
        <dsp:cNvSpPr/>
      </dsp:nvSpPr>
      <dsp:spPr>
        <a:xfrm>
          <a:off x="1236399" y="2096595"/>
          <a:ext cx="1940797" cy="441388"/>
        </a:xfrm>
        <a:prstGeom prst="rect">
          <a:avLst/>
        </a:prstGeom>
        <a:solidFill>
          <a:schemeClr val="accent2">
            <a:hueOff val="148967"/>
            <a:satOff val="864"/>
            <a:lumOff val="858"/>
            <a:alphaOff val="0"/>
          </a:schemeClr>
        </a:solidFill>
        <a:ln w="22225" cap="rnd" cmpd="sng" algn="ctr">
          <a:solidFill>
            <a:schemeClr val="accent2">
              <a:hueOff val="148967"/>
              <a:satOff val="864"/>
              <a:lumOff val="85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a:t>6:45 – 7:15</a:t>
          </a:r>
        </a:p>
      </dsp:txBody>
      <dsp:txXfrm>
        <a:off x="1236399" y="2096595"/>
        <a:ext cx="1940797" cy="441388"/>
      </dsp:txXfrm>
    </dsp:sp>
    <dsp:sp modelId="{87A2D70A-2FE6-624A-ACA6-67ED5F1CB006}">
      <dsp:nvSpPr>
        <dsp:cNvPr id="0" name=""/>
        <dsp:cNvSpPr/>
      </dsp:nvSpPr>
      <dsp:spPr>
        <a:xfrm>
          <a:off x="1236399" y="2537984"/>
          <a:ext cx="1940797" cy="694842"/>
        </a:xfrm>
        <a:prstGeom prst="rect">
          <a:avLst/>
        </a:prstGeom>
        <a:solidFill>
          <a:schemeClr val="accent2">
            <a:tint val="40000"/>
            <a:alpha val="90000"/>
            <a:hueOff val="130599"/>
            <a:satOff val="1681"/>
            <a:lumOff val="219"/>
            <a:alphaOff val="0"/>
          </a:schemeClr>
        </a:solidFill>
        <a:ln w="22225" cap="rnd" cmpd="sng" algn="ctr">
          <a:solidFill>
            <a:schemeClr val="accent2">
              <a:tint val="40000"/>
              <a:alpha val="90000"/>
              <a:hueOff val="130599"/>
              <a:satOff val="1681"/>
              <a:lumOff val="21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Basic Python Operations with Text</a:t>
          </a:r>
        </a:p>
      </dsp:txBody>
      <dsp:txXfrm>
        <a:off x="1236399" y="2537984"/>
        <a:ext cx="1940797" cy="694842"/>
      </dsp:txXfrm>
    </dsp:sp>
    <dsp:sp modelId="{AAF71D0A-EDA1-9D46-9D4A-79946F543362}">
      <dsp:nvSpPr>
        <dsp:cNvPr id="0" name=""/>
        <dsp:cNvSpPr/>
      </dsp:nvSpPr>
      <dsp:spPr>
        <a:xfrm>
          <a:off x="2206797" y="1839118"/>
          <a:ext cx="0" cy="257476"/>
        </a:xfrm>
        <a:prstGeom prst="line">
          <a:avLst/>
        </a:prstGeom>
        <a:noFill/>
        <a:ln w="12700" cap="rnd" cmpd="sng" algn="ctr">
          <a:solidFill>
            <a:schemeClr val="accent2">
              <a:hueOff val="148967"/>
              <a:satOff val="864"/>
              <a:lumOff val="858"/>
              <a:alphaOff val="0"/>
            </a:schemeClr>
          </a:solidFill>
          <a:prstDash val="solid"/>
        </a:ln>
        <a:effectLst/>
      </dsp:spPr>
      <dsp:style>
        <a:lnRef idx="1">
          <a:scrgbClr r="0" g="0" b="0"/>
        </a:lnRef>
        <a:fillRef idx="0">
          <a:scrgbClr r="0" g="0" b="0"/>
        </a:fillRef>
        <a:effectRef idx="0">
          <a:scrgbClr r="0" g="0" b="0"/>
        </a:effectRef>
        <a:fontRef idx="minor"/>
      </dsp:style>
    </dsp:sp>
    <dsp:sp modelId="{3F47A702-F3BF-714E-9DC2-F4F2BDFDC762}">
      <dsp:nvSpPr>
        <dsp:cNvPr id="0" name=""/>
        <dsp:cNvSpPr/>
      </dsp:nvSpPr>
      <dsp:spPr>
        <a:xfrm rot="2700000">
          <a:off x="1075462" y="1810509"/>
          <a:ext cx="57219" cy="57219"/>
        </a:xfrm>
        <a:prstGeom prst="rect">
          <a:avLst/>
        </a:prstGeom>
        <a:solidFill>
          <a:schemeClr val="accent2">
            <a:hueOff val="0"/>
            <a:satOff val="0"/>
            <a:lumOff val="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76E72B8-99D6-0640-813C-95E96BB76C17}">
      <dsp:nvSpPr>
        <dsp:cNvPr id="0" name=""/>
        <dsp:cNvSpPr/>
      </dsp:nvSpPr>
      <dsp:spPr>
        <a:xfrm rot="2700000">
          <a:off x="2178187" y="1810509"/>
          <a:ext cx="57219" cy="57219"/>
        </a:xfrm>
        <a:prstGeom prst="rect">
          <a:avLst/>
        </a:prstGeom>
        <a:solidFill>
          <a:schemeClr val="accent2">
            <a:hueOff val="148967"/>
            <a:satOff val="864"/>
            <a:lumOff val="858"/>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E95C9B-1BCE-9148-88A1-5F5A460FF7AF}">
      <dsp:nvSpPr>
        <dsp:cNvPr id="0" name=""/>
        <dsp:cNvSpPr/>
      </dsp:nvSpPr>
      <dsp:spPr>
        <a:xfrm>
          <a:off x="2339124" y="1140253"/>
          <a:ext cx="1940797" cy="441388"/>
        </a:xfrm>
        <a:prstGeom prst="rect">
          <a:avLst/>
        </a:prstGeom>
        <a:solidFill>
          <a:schemeClr val="accent2">
            <a:hueOff val="297934"/>
            <a:satOff val="1728"/>
            <a:lumOff val="1716"/>
            <a:alphaOff val="0"/>
          </a:schemeClr>
        </a:solidFill>
        <a:ln w="22225" cap="rnd" cmpd="sng" algn="ctr">
          <a:solidFill>
            <a:schemeClr val="accent2">
              <a:hueOff val="297934"/>
              <a:satOff val="1728"/>
              <a:lumOff val="171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a:t>7:15 – 7:30</a:t>
          </a:r>
        </a:p>
      </dsp:txBody>
      <dsp:txXfrm>
        <a:off x="2339124" y="1140253"/>
        <a:ext cx="1940797" cy="441388"/>
      </dsp:txXfrm>
    </dsp:sp>
    <dsp:sp modelId="{F6717096-E83B-C745-8025-6DCAFB62E5BF}">
      <dsp:nvSpPr>
        <dsp:cNvPr id="0" name=""/>
        <dsp:cNvSpPr/>
      </dsp:nvSpPr>
      <dsp:spPr>
        <a:xfrm>
          <a:off x="2339124" y="250855"/>
          <a:ext cx="1940797" cy="889397"/>
        </a:xfrm>
        <a:prstGeom prst="rect">
          <a:avLst/>
        </a:prstGeom>
        <a:solidFill>
          <a:schemeClr val="accent2">
            <a:tint val="40000"/>
            <a:alpha val="90000"/>
            <a:hueOff val="261197"/>
            <a:satOff val="3362"/>
            <a:lumOff val="438"/>
            <a:alphaOff val="0"/>
          </a:schemeClr>
        </a:solidFill>
        <a:ln w="22225" cap="rnd" cmpd="sng" algn="ctr">
          <a:solidFill>
            <a:schemeClr val="accent2">
              <a:tint val="40000"/>
              <a:alpha val="90000"/>
              <a:hueOff val="261197"/>
              <a:satOff val="3362"/>
              <a:lumOff val="43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Exercise with Loading Text Data and Word Count</a:t>
          </a:r>
        </a:p>
      </dsp:txBody>
      <dsp:txXfrm>
        <a:off x="2339124" y="250855"/>
        <a:ext cx="1940797" cy="889397"/>
      </dsp:txXfrm>
    </dsp:sp>
    <dsp:sp modelId="{E80CAB82-90E5-A34A-97E5-D162134ACAF2}">
      <dsp:nvSpPr>
        <dsp:cNvPr id="0" name=""/>
        <dsp:cNvSpPr/>
      </dsp:nvSpPr>
      <dsp:spPr>
        <a:xfrm>
          <a:off x="3309523" y="1581642"/>
          <a:ext cx="0" cy="257476"/>
        </a:xfrm>
        <a:prstGeom prst="line">
          <a:avLst/>
        </a:prstGeom>
        <a:noFill/>
        <a:ln w="12700" cap="rnd" cmpd="sng" algn="ctr">
          <a:solidFill>
            <a:schemeClr val="accent2">
              <a:hueOff val="297934"/>
              <a:satOff val="1728"/>
              <a:lumOff val="1716"/>
              <a:alphaOff val="0"/>
            </a:schemeClr>
          </a:solidFill>
          <a:prstDash val="solid"/>
        </a:ln>
        <a:effectLst/>
      </dsp:spPr>
      <dsp:style>
        <a:lnRef idx="1">
          <a:scrgbClr r="0" g="0" b="0"/>
        </a:lnRef>
        <a:fillRef idx="0">
          <a:scrgbClr r="0" g="0" b="0"/>
        </a:fillRef>
        <a:effectRef idx="0">
          <a:scrgbClr r="0" g="0" b="0"/>
        </a:effectRef>
        <a:fontRef idx="minor"/>
      </dsp:style>
    </dsp:sp>
    <dsp:sp modelId="{9AA540ED-DCBD-4C4F-A1FF-992A536CE5F2}">
      <dsp:nvSpPr>
        <dsp:cNvPr id="0" name=""/>
        <dsp:cNvSpPr/>
      </dsp:nvSpPr>
      <dsp:spPr>
        <a:xfrm>
          <a:off x="3441850" y="2096595"/>
          <a:ext cx="1940797" cy="441388"/>
        </a:xfrm>
        <a:prstGeom prst="rect">
          <a:avLst/>
        </a:prstGeom>
        <a:solidFill>
          <a:schemeClr val="accent2">
            <a:hueOff val="446900"/>
            <a:satOff val="2592"/>
            <a:lumOff val="2574"/>
            <a:alphaOff val="0"/>
          </a:schemeClr>
        </a:solidFill>
        <a:ln w="22225" cap="rnd" cmpd="sng" algn="ctr">
          <a:solidFill>
            <a:schemeClr val="accent2">
              <a:hueOff val="446900"/>
              <a:satOff val="2592"/>
              <a:lumOff val="257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a:t>7:30 – 8:00</a:t>
          </a:r>
        </a:p>
      </dsp:txBody>
      <dsp:txXfrm>
        <a:off x="3441850" y="2096595"/>
        <a:ext cx="1940797" cy="441388"/>
      </dsp:txXfrm>
    </dsp:sp>
    <dsp:sp modelId="{A5FDC2B9-0D7C-3A46-A62C-079C6C64E25E}">
      <dsp:nvSpPr>
        <dsp:cNvPr id="0" name=""/>
        <dsp:cNvSpPr/>
      </dsp:nvSpPr>
      <dsp:spPr>
        <a:xfrm>
          <a:off x="3441850" y="2537984"/>
          <a:ext cx="1940797" cy="694842"/>
        </a:xfrm>
        <a:prstGeom prst="rect">
          <a:avLst/>
        </a:prstGeom>
        <a:solidFill>
          <a:schemeClr val="accent2">
            <a:tint val="40000"/>
            <a:alpha val="90000"/>
            <a:hueOff val="391796"/>
            <a:satOff val="5042"/>
            <a:lumOff val="657"/>
            <a:alphaOff val="0"/>
          </a:schemeClr>
        </a:solidFill>
        <a:ln w="22225" cap="rnd" cmpd="sng" algn="ctr">
          <a:solidFill>
            <a:schemeClr val="accent2">
              <a:tint val="40000"/>
              <a:alpha val="90000"/>
              <a:hueOff val="391796"/>
              <a:satOff val="5042"/>
              <a:lumOff val="65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Probability Review and Naïve Bayes</a:t>
          </a:r>
        </a:p>
      </dsp:txBody>
      <dsp:txXfrm>
        <a:off x="3441850" y="2537984"/>
        <a:ext cx="1940797" cy="694842"/>
      </dsp:txXfrm>
    </dsp:sp>
    <dsp:sp modelId="{21F25451-901A-A24E-AD93-C3AC83984DB2}">
      <dsp:nvSpPr>
        <dsp:cNvPr id="0" name=""/>
        <dsp:cNvSpPr/>
      </dsp:nvSpPr>
      <dsp:spPr>
        <a:xfrm>
          <a:off x="4412249" y="1839118"/>
          <a:ext cx="0" cy="257476"/>
        </a:xfrm>
        <a:prstGeom prst="line">
          <a:avLst/>
        </a:prstGeom>
        <a:noFill/>
        <a:ln w="12700" cap="rnd" cmpd="sng" algn="ctr">
          <a:solidFill>
            <a:schemeClr val="accent2">
              <a:hueOff val="446900"/>
              <a:satOff val="2592"/>
              <a:lumOff val="2574"/>
              <a:alphaOff val="0"/>
            </a:schemeClr>
          </a:solidFill>
          <a:prstDash val="solid"/>
        </a:ln>
        <a:effectLst/>
      </dsp:spPr>
      <dsp:style>
        <a:lnRef idx="1">
          <a:scrgbClr r="0" g="0" b="0"/>
        </a:lnRef>
        <a:fillRef idx="0">
          <a:scrgbClr r="0" g="0" b="0"/>
        </a:fillRef>
        <a:effectRef idx="0">
          <a:scrgbClr r="0" g="0" b="0"/>
        </a:effectRef>
        <a:fontRef idx="minor"/>
      </dsp:style>
    </dsp:sp>
    <dsp:sp modelId="{5C911806-BFFB-FC4B-A224-067D91E1E064}">
      <dsp:nvSpPr>
        <dsp:cNvPr id="0" name=""/>
        <dsp:cNvSpPr/>
      </dsp:nvSpPr>
      <dsp:spPr>
        <a:xfrm rot="2700000">
          <a:off x="3280913" y="1810509"/>
          <a:ext cx="57219" cy="57219"/>
        </a:xfrm>
        <a:prstGeom prst="rect">
          <a:avLst/>
        </a:prstGeom>
        <a:solidFill>
          <a:schemeClr val="accent2">
            <a:hueOff val="297934"/>
            <a:satOff val="1728"/>
            <a:lumOff val="1716"/>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0C06B64-39E4-7544-841A-33F6F5FF19E5}">
      <dsp:nvSpPr>
        <dsp:cNvPr id="0" name=""/>
        <dsp:cNvSpPr/>
      </dsp:nvSpPr>
      <dsp:spPr>
        <a:xfrm rot="2700000">
          <a:off x="4383639" y="1810509"/>
          <a:ext cx="57219" cy="57219"/>
        </a:xfrm>
        <a:prstGeom prst="rect">
          <a:avLst/>
        </a:prstGeom>
        <a:solidFill>
          <a:schemeClr val="accent2">
            <a:hueOff val="446900"/>
            <a:satOff val="2592"/>
            <a:lumOff val="2574"/>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60FC82-8C8D-CF4F-97C9-3394EBEAFF8A}">
      <dsp:nvSpPr>
        <dsp:cNvPr id="0" name=""/>
        <dsp:cNvSpPr/>
      </dsp:nvSpPr>
      <dsp:spPr>
        <a:xfrm>
          <a:off x="4544576" y="1140253"/>
          <a:ext cx="1940797" cy="441388"/>
        </a:xfrm>
        <a:prstGeom prst="rect">
          <a:avLst/>
        </a:prstGeom>
        <a:solidFill>
          <a:schemeClr val="accent2">
            <a:hueOff val="595867"/>
            <a:satOff val="3457"/>
            <a:lumOff val="3432"/>
            <a:alphaOff val="0"/>
          </a:schemeClr>
        </a:solidFill>
        <a:ln w="22225" cap="rnd" cmpd="sng" algn="ctr">
          <a:solidFill>
            <a:schemeClr val="accent2">
              <a:hueOff val="595867"/>
              <a:satOff val="3457"/>
              <a:lumOff val="343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a:t>8:00 – 8:15</a:t>
          </a:r>
        </a:p>
      </dsp:txBody>
      <dsp:txXfrm>
        <a:off x="4544576" y="1140253"/>
        <a:ext cx="1940797" cy="441388"/>
      </dsp:txXfrm>
    </dsp:sp>
    <dsp:sp modelId="{1A2CE2C5-1944-9A42-B822-093ED8629716}">
      <dsp:nvSpPr>
        <dsp:cNvPr id="0" name=""/>
        <dsp:cNvSpPr/>
      </dsp:nvSpPr>
      <dsp:spPr>
        <a:xfrm>
          <a:off x="4544576" y="653864"/>
          <a:ext cx="1940797" cy="486389"/>
        </a:xfrm>
        <a:prstGeom prst="rect">
          <a:avLst/>
        </a:prstGeom>
        <a:solidFill>
          <a:schemeClr val="accent2">
            <a:tint val="40000"/>
            <a:alpha val="90000"/>
            <a:hueOff val="522394"/>
            <a:satOff val="6723"/>
            <a:lumOff val="875"/>
            <a:alphaOff val="0"/>
          </a:schemeClr>
        </a:solidFill>
        <a:ln w="22225" cap="rnd" cmpd="sng" algn="ctr">
          <a:solidFill>
            <a:schemeClr val="accent2">
              <a:tint val="40000"/>
              <a:alpha val="90000"/>
              <a:hueOff val="522394"/>
              <a:satOff val="6723"/>
              <a:lumOff val="87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Break</a:t>
          </a:r>
        </a:p>
      </dsp:txBody>
      <dsp:txXfrm>
        <a:off x="4544576" y="653864"/>
        <a:ext cx="1940797" cy="486389"/>
      </dsp:txXfrm>
    </dsp:sp>
    <dsp:sp modelId="{14919DA7-2AF0-6B49-AE4D-BBFB5951E495}">
      <dsp:nvSpPr>
        <dsp:cNvPr id="0" name=""/>
        <dsp:cNvSpPr/>
      </dsp:nvSpPr>
      <dsp:spPr>
        <a:xfrm>
          <a:off x="5514974" y="1581642"/>
          <a:ext cx="0" cy="257476"/>
        </a:xfrm>
        <a:prstGeom prst="line">
          <a:avLst/>
        </a:prstGeom>
        <a:noFill/>
        <a:ln w="12700" cap="rnd" cmpd="sng" algn="ctr">
          <a:solidFill>
            <a:schemeClr val="accent2">
              <a:hueOff val="595867"/>
              <a:satOff val="3457"/>
              <a:lumOff val="3432"/>
              <a:alphaOff val="0"/>
            </a:schemeClr>
          </a:solidFill>
          <a:prstDash val="solid"/>
        </a:ln>
        <a:effectLst/>
      </dsp:spPr>
      <dsp:style>
        <a:lnRef idx="1">
          <a:scrgbClr r="0" g="0" b="0"/>
        </a:lnRef>
        <a:fillRef idx="0">
          <a:scrgbClr r="0" g="0" b="0"/>
        </a:fillRef>
        <a:effectRef idx="0">
          <a:scrgbClr r="0" g="0" b="0"/>
        </a:effectRef>
        <a:fontRef idx="minor"/>
      </dsp:style>
    </dsp:sp>
    <dsp:sp modelId="{A1D0AF6E-E3A8-B049-B7AB-0DF867DCCAEF}">
      <dsp:nvSpPr>
        <dsp:cNvPr id="0" name=""/>
        <dsp:cNvSpPr/>
      </dsp:nvSpPr>
      <dsp:spPr>
        <a:xfrm>
          <a:off x="5647302" y="2096595"/>
          <a:ext cx="1940797" cy="441388"/>
        </a:xfrm>
        <a:prstGeom prst="rect">
          <a:avLst/>
        </a:prstGeom>
        <a:solidFill>
          <a:schemeClr val="accent2">
            <a:hueOff val="744834"/>
            <a:satOff val="4321"/>
            <a:lumOff val="4290"/>
            <a:alphaOff val="0"/>
          </a:schemeClr>
        </a:solidFill>
        <a:ln w="22225" cap="rnd" cmpd="sng" algn="ctr">
          <a:solidFill>
            <a:schemeClr val="accent2">
              <a:hueOff val="744834"/>
              <a:satOff val="4321"/>
              <a:lumOff val="429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a:t>8:15 – 8:30</a:t>
          </a:r>
        </a:p>
      </dsp:txBody>
      <dsp:txXfrm>
        <a:off x="5647302" y="2096595"/>
        <a:ext cx="1940797" cy="441388"/>
      </dsp:txXfrm>
    </dsp:sp>
    <dsp:sp modelId="{F76CAAA2-371D-4A4B-9D68-A16A57FCF9A4}">
      <dsp:nvSpPr>
        <dsp:cNvPr id="0" name=""/>
        <dsp:cNvSpPr/>
      </dsp:nvSpPr>
      <dsp:spPr>
        <a:xfrm>
          <a:off x="5647302" y="2537984"/>
          <a:ext cx="1940797" cy="694842"/>
        </a:xfrm>
        <a:prstGeom prst="rect">
          <a:avLst/>
        </a:prstGeom>
        <a:solidFill>
          <a:schemeClr val="accent2">
            <a:tint val="40000"/>
            <a:alpha val="90000"/>
            <a:hueOff val="652993"/>
            <a:satOff val="8404"/>
            <a:lumOff val="1094"/>
            <a:alphaOff val="0"/>
          </a:schemeClr>
        </a:solidFill>
        <a:ln w="22225" cap="rnd" cmpd="sng" algn="ctr">
          <a:solidFill>
            <a:schemeClr val="accent2">
              <a:tint val="40000"/>
              <a:alpha val="90000"/>
              <a:hueOff val="652993"/>
              <a:satOff val="8404"/>
              <a:lumOff val="109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Naïve Bayes in Python From Scratch</a:t>
          </a:r>
        </a:p>
      </dsp:txBody>
      <dsp:txXfrm>
        <a:off x="5647302" y="2537984"/>
        <a:ext cx="1940797" cy="694842"/>
      </dsp:txXfrm>
    </dsp:sp>
    <dsp:sp modelId="{0F90F0CE-2587-5E48-B021-13227B9C23AE}">
      <dsp:nvSpPr>
        <dsp:cNvPr id="0" name=""/>
        <dsp:cNvSpPr/>
      </dsp:nvSpPr>
      <dsp:spPr>
        <a:xfrm>
          <a:off x="6617700" y="1839118"/>
          <a:ext cx="0" cy="257476"/>
        </a:xfrm>
        <a:prstGeom prst="line">
          <a:avLst/>
        </a:prstGeom>
        <a:noFill/>
        <a:ln w="12700" cap="rnd" cmpd="sng" algn="ctr">
          <a:solidFill>
            <a:schemeClr val="accent2">
              <a:hueOff val="744834"/>
              <a:satOff val="4321"/>
              <a:lumOff val="4290"/>
              <a:alphaOff val="0"/>
            </a:schemeClr>
          </a:solidFill>
          <a:prstDash val="solid"/>
        </a:ln>
        <a:effectLst/>
      </dsp:spPr>
      <dsp:style>
        <a:lnRef idx="1">
          <a:scrgbClr r="0" g="0" b="0"/>
        </a:lnRef>
        <a:fillRef idx="0">
          <a:scrgbClr r="0" g="0" b="0"/>
        </a:fillRef>
        <a:effectRef idx="0">
          <a:scrgbClr r="0" g="0" b="0"/>
        </a:effectRef>
        <a:fontRef idx="minor"/>
      </dsp:style>
    </dsp:sp>
    <dsp:sp modelId="{398674C4-0E16-B040-8725-3FC65E4BA079}">
      <dsp:nvSpPr>
        <dsp:cNvPr id="0" name=""/>
        <dsp:cNvSpPr/>
      </dsp:nvSpPr>
      <dsp:spPr>
        <a:xfrm rot="2700000">
          <a:off x="5486365" y="1810509"/>
          <a:ext cx="57219" cy="57219"/>
        </a:xfrm>
        <a:prstGeom prst="rect">
          <a:avLst/>
        </a:prstGeom>
        <a:solidFill>
          <a:schemeClr val="accent2">
            <a:hueOff val="595867"/>
            <a:satOff val="3457"/>
            <a:lumOff val="3432"/>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987204D-7D5E-224E-9B52-14F0E3F3F80C}">
      <dsp:nvSpPr>
        <dsp:cNvPr id="0" name=""/>
        <dsp:cNvSpPr/>
      </dsp:nvSpPr>
      <dsp:spPr>
        <a:xfrm rot="2700000">
          <a:off x="6589090" y="1810509"/>
          <a:ext cx="57219" cy="57219"/>
        </a:xfrm>
        <a:prstGeom prst="rect">
          <a:avLst/>
        </a:prstGeom>
        <a:solidFill>
          <a:schemeClr val="accent2">
            <a:hueOff val="744834"/>
            <a:satOff val="4321"/>
            <a:lumOff val="4290"/>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DF2B4F-81A3-8C48-9C74-196BA3EC2CCA}">
      <dsp:nvSpPr>
        <dsp:cNvPr id="0" name=""/>
        <dsp:cNvSpPr/>
      </dsp:nvSpPr>
      <dsp:spPr>
        <a:xfrm>
          <a:off x="6750027" y="1140253"/>
          <a:ext cx="1940797" cy="441388"/>
        </a:xfrm>
        <a:prstGeom prst="rect">
          <a:avLst/>
        </a:prstGeom>
        <a:solidFill>
          <a:schemeClr val="accent2">
            <a:hueOff val="893801"/>
            <a:satOff val="5185"/>
            <a:lumOff val="5148"/>
            <a:alphaOff val="0"/>
          </a:schemeClr>
        </a:solidFill>
        <a:ln w="22225" cap="rnd" cmpd="sng" algn="ctr">
          <a:solidFill>
            <a:schemeClr val="accent2">
              <a:hueOff val="893801"/>
              <a:satOff val="5185"/>
              <a:lumOff val="514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a:t>8:30 – 8:45</a:t>
          </a:r>
        </a:p>
      </dsp:txBody>
      <dsp:txXfrm>
        <a:off x="6750027" y="1140253"/>
        <a:ext cx="1940797" cy="441388"/>
      </dsp:txXfrm>
    </dsp:sp>
    <dsp:sp modelId="{904114FA-B506-0E41-9395-5AF8D280FD40}">
      <dsp:nvSpPr>
        <dsp:cNvPr id="0" name=""/>
        <dsp:cNvSpPr/>
      </dsp:nvSpPr>
      <dsp:spPr>
        <a:xfrm>
          <a:off x="6750027" y="250855"/>
          <a:ext cx="1940797" cy="889397"/>
        </a:xfrm>
        <a:prstGeom prst="rect">
          <a:avLst/>
        </a:prstGeom>
        <a:solidFill>
          <a:schemeClr val="accent2">
            <a:tint val="40000"/>
            <a:alpha val="90000"/>
            <a:hueOff val="783592"/>
            <a:satOff val="10085"/>
            <a:lumOff val="1313"/>
            <a:alphaOff val="0"/>
          </a:schemeClr>
        </a:solidFill>
        <a:ln w="22225" cap="rnd" cmpd="sng" algn="ctr">
          <a:solidFill>
            <a:schemeClr val="accent2">
              <a:tint val="40000"/>
              <a:alpha val="90000"/>
              <a:hueOff val="783592"/>
              <a:satOff val="10085"/>
              <a:lumOff val="131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Exercise with Spam Detection: SMS Text Messages</a:t>
          </a:r>
        </a:p>
      </dsp:txBody>
      <dsp:txXfrm>
        <a:off x="6750027" y="250855"/>
        <a:ext cx="1940797" cy="889397"/>
      </dsp:txXfrm>
    </dsp:sp>
    <dsp:sp modelId="{C3E20828-B9A2-074B-806A-A57DE5E9F012}">
      <dsp:nvSpPr>
        <dsp:cNvPr id="0" name=""/>
        <dsp:cNvSpPr/>
      </dsp:nvSpPr>
      <dsp:spPr>
        <a:xfrm>
          <a:off x="7720426" y="1581642"/>
          <a:ext cx="0" cy="257476"/>
        </a:xfrm>
        <a:prstGeom prst="line">
          <a:avLst/>
        </a:prstGeom>
        <a:noFill/>
        <a:ln w="12700" cap="rnd" cmpd="sng" algn="ctr">
          <a:solidFill>
            <a:schemeClr val="accent2">
              <a:hueOff val="893801"/>
              <a:satOff val="5185"/>
              <a:lumOff val="5148"/>
              <a:alphaOff val="0"/>
            </a:schemeClr>
          </a:solidFill>
          <a:prstDash val="solid"/>
        </a:ln>
        <a:effectLst/>
      </dsp:spPr>
      <dsp:style>
        <a:lnRef idx="1">
          <a:scrgbClr r="0" g="0" b="0"/>
        </a:lnRef>
        <a:fillRef idx="0">
          <a:scrgbClr r="0" g="0" b="0"/>
        </a:fillRef>
        <a:effectRef idx="0">
          <a:scrgbClr r="0" g="0" b="0"/>
        </a:effectRef>
        <a:fontRef idx="minor"/>
      </dsp:style>
    </dsp:sp>
    <dsp:sp modelId="{AB1A650E-A944-324F-9CA5-FFD61ADD2123}">
      <dsp:nvSpPr>
        <dsp:cNvPr id="0" name=""/>
        <dsp:cNvSpPr/>
      </dsp:nvSpPr>
      <dsp:spPr>
        <a:xfrm>
          <a:off x="7852753" y="2096595"/>
          <a:ext cx="1940797" cy="441388"/>
        </a:xfrm>
        <a:prstGeom prst="rect">
          <a:avLst/>
        </a:prstGeom>
        <a:solidFill>
          <a:schemeClr val="accent2">
            <a:hueOff val="1042768"/>
            <a:satOff val="6049"/>
            <a:lumOff val="6006"/>
            <a:alphaOff val="0"/>
          </a:schemeClr>
        </a:solidFill>
        <a:ln w="22225" cap="rnd" cmpd="sng" algn="ctr">
          <a:solidFill>
            <a:schemeClr val="accent2">
              <a:hueOff val="1042768"/>
              <a:satOff val="6049"/>
              <a:lumOff val="600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a:t>8:35 – 9:15</a:t>
          </a:r>
        </a:p>
      </dsp:txBody>
      <dsp:txXfrm>
        <a:off x="7852753" y="2096595"/>
        <a:ext cx="1940797" cy="441388"/>
      </dsp:txXfrm>
    </dsp:sp>
    <dsp:sp modelId="{6CB7BEEA-DDE4-6C48-A5D5-B8E5A5AB5B9D}">
      <dsp:nvSpPr>
        <dsp:cNvPr id="0" name=""/>
        <dsp:cNvSpPr/>
      </dsp:nvSpPr>
      <dsp:spPr>
        <a:xfrm>
          <a:off x="7852753" y="2537984"/>
          <a:ext cx="1940797" cy="1083953"/>
        </a:xfrm>
        <a:prstGeom prst="rect">
          <a:avLst/>
        </a:prstGeom>
        <a:solidFill>
          <a:schemeClr val="accent2">
            <a:tint val="40000"/>
            <a:alpha val="90000"/>
            <a:hueOff val="914190"/>
            <a:satOff val="11765"/>
            <a:lumOff val="1532"/>
            <a:alphaOff val="0"/>
          </a:schemeClr>
        </a:solidFill>
        <a:ln w="22225" cap="rnd" cmpd="sng" algn="ctr">
          <a:solidFill>
            <a:schemeClr val="accent2">
              <a:tint val="40000"/>
              <a:alpha val="90000"/>
              <a:hueOff val="914190"/>
              <a:satOff val="11765"/>
              <a:lumOff val="153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Gibberish Detection - Bi-Grams, N-Grams, and Perplexity (Part I)</a:t>
          </a:r>
        </a:p>
      </dsp:txBody>
      <dsp:txXfrm>
        <a:off x="7852753" y="2537984"/>
        <a:ext cx="1940797" cy="1083953"/>
      </dsp:txXfrm>
    </dsp:sp>
    <dsp:sp modelId="{945C20F7-19F5-E14B-BE71-4C38B77EEC76}">
      <dsp:nvSpPr>
        <dsp:cNvPr id="0" name=""/>
        <dsp:cNvSpPr/>
      </dsp:nvSpPr>
      <dsp:spPr>
        <a:xfrm>
          <a:off x="8823152" y="1839118"/>
          <a:ext cx="0" cy="257476"/>
        </a:xfrm>
        <a:prstGeom prst="line">
          <a:avLst/>
        </a:prstGeom>
        <a:noFill/>
        <a:ln w="12700" cap="rnd" cmpd="sng" algn="ctr">
          <a:solidFill>
            <a:schemeClr val="accent2">
              <a:hueOff val="1042768"/>
              <a:satOff val="6049"/>
              <a:lumOff val="6006"/>
              <a:alphaOff val="0"/>
            </a:schemeClr>
          </a:solidFill>
          <a:prstDash val="solid"/>
        </a:ln>
        <a:effectLst/>
      </dsp:spPr>
      <dsp:style>
        <a:lnRef idx="1">
          <a:scrgbClr r="0" g="0" b="0"/>
        </a:lnRef>
        <a:fillRef idx="0">
          <a:scrgbClr r="0" g="0" b="0"/>
        </a:fillRef>
        <a:effectRef idx="0">
          <a:scrgbClr r="0" g="0" b="0"/>
        </a:effectRef>
        <a:fontRef idx="minor"/>
      </dsp:style>
    </dsp:sp>
    <dsp:sp modelId="{36F262F5-7500-BD4C-ADC3-B13F880C8102}">
      <dsp:nvSpPr>
        <dsp:cNvPr id="0" name=""/>
        <dsp:cNvSpPr/>
      </dsp:nvSpPr>
      <dsp:spPr>
        <a:xfrm rot="2700000">
          <a:off x="7691816" y="1810509"/>
          <a:ext cx="57219" cy="57219"/>
        </a:xfrm>
        <a:prstGeom prst="rect">
          <a:avLst/>
        </a:prstGeom>
        <a:solidFill>
          <a:schemeClr val="accent2">
            <a:hueOff val="893801"/>
            <a:satOff val="5185"/>
            <a:lumOff val="5148"/>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865D917-D0D1-6C47-ACC2-67767EE34BBD}">
      <dsp:nvSpPr>
        <dsp:cNvPr id="0" name=""/>
        <dsp:cNvSpPr/>
      </dsp:nvSpPr>
      <dsp:spPr>
        <a:xfrm rot="2700000">
          <a:off x="8794542" y="1810509"/>
          <a:ext cx="57219" cy="57219"/>
        </a:xfrm>
        <a:prstGeom prst="rect">
          <a:avLst/>
        </a:prstGeom>
        <a:solidFill>
          <a:schemeClr val="accent2">
            <a:hueOff val="1042768"/>
            <a:satOff val="6049"/>
            <a:lumOff val="6006"/>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07DB92B-83AE-624B-A887-C5D81521E187}">
      <dsp:nvSpPr>
        <dsp:cNvPr id="0" name=""/>
        <dsp:cNvSpPr/>
      </dsp:nvSpPr>
      <dsp:spPr>
        <a:xfrm>
          <a:off x="8955479" y="1140253"/>
          <a:ext cx="1940797" cy="441388"/>
        </a:xfrm>
        <a:prstGeom prst="rect">
          <a:avLst/>
        </a:prstGeom>
        <a:solidFill>
          <a:schemeClr val="accent2">
            <a:hueOff val="1191735"/>
            <a:satOff val="6913"/>
            <a:lumOff val="6864"/>
            <a:alphaOff val="0"/>
          </a:schemeClr>
        </a:solidFill>
        <a:ln w="22225" cap="rnd" cmpd="sng" algn="ctr">
          <a:solidFill>
            <a:schemeClr val="accent2">
              <a:hueOff val="1191735"/>
              <a:satOff val="6913"/>
              <a:lumOff val="686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800100">
            <a:lnSpc>
              <a:spcPct val="90000"/>
            </a:lnSpc>
            <a:spcBef>
              <a:spcPct val="0"/>
            </a:spcBef>
            <a:spcAft>
              <a:spcPct val="35000"/>
            </a:spcAft>
            <a:buNone/>
            <a:defRPr b="1"/>
          </a:pPr>
          <a:r>
            <a:rPr lang="en-US" sz="1800" kern="1200"/>
            <a:t>9:15 – 9:30</a:t>
          </a:r>
        </a:p>
      </dsp:txBody>
      <dsp:txXfrm>
        <a:off x="8955479" y="1140253"/>
        <a:ext cx="1940797" cy="441388"/>
      </dsp:txXfrm>
    </dsp:sp>
    <dsp:sp modelId="{A56DC095-BA8E-CE4F-9630-EC646367BC35}">
      <dsp:nvSpPr>
        <dsp:cNvPr id="0" name=""/>
        <dsp:cNvSpPr/>
      </dsp:nvSpPr>
      <dsp:spPr>
        <a:xfrm>
          <a:off x="8955479" y="445411"/>
          <a:ext cx="1940797" cy="694842"/>
        </a:xfrm>
        <a:prstGeom prst="rect">
          <a:avLst/>
        </a:prstGeom>
        <a:solidFill>
          <a:schemeClr val="accent2">
            <a:tint val="40000"/>
            <a:alpha val="90000"/>
            <a:hueOff val="1044789"/>
            <a:satOff val="13446"/>
            <a:lumOff val="1751"/>
            <a:alphaOff val="0"/>
          </a:schemeClr>
        </a:solidFill>
        <a:ln w="22225" cap="rnd" cmpd="sng" algn="ctr">
          <a:solidFill>
            <a:schemeClr val="accent2">
              <a:tint val="40000"/>
              <a:alpha val="90000"/>
              <a:hueOff val="1044789"/>
              <a:satOff val="13446"/>
              <a:lumOff val="175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875" tIns="142875" rIns="142875" bIns="142875" numCol="1" spcCol="1270" anchor="ctr" anchorCtr="0">
          <a:noAutofit/>
        </a:bodyPr>
        <a:lstStyle/>
        <a:p>
          <a:pPr marL="0" lvl="0" indent="0" algn="l" defTabSz="666750">
            <a:lnSpc>
              <a:spcPct val="90000"/>
            </a:lnSpc>
            <a:spcBef>
              <a:spcPct val="0"/>
            </a:spcBef>
            <a:spcAft>
              <a:spcPct val="35000"/>
            </a:spcAft>
            <a:buNone/>
          </a:pPr>
          <a:r>
            <a:rPr lang="en-US" sz="1500" kern="1200"/>
            <a:t>Review, Homework, Final Exercise</a:t>
          </a:r>
        </a:p>
      </dsp:txBody>
      <dsp:txXfrm>
        <a:off x="8955479" y="445411"/>
        <a:ext cx="1940797" cy="694842"/>
      </dsp:txXfrm>
    </dsp:sp>
    <dsp:sp modelId="{43B2DA92-57FF-2141-982C-D6C5775B0BE6}">
      <dsp:nvSpPr>
        <dsp:cNvPr id="0" name=""/>
        <dsp:cNvSpPr/>
      </dsp:nvSpPr>
      <dsp:spPr>
        <a:xfrm>
          <a:off x="9925877" y="1581642"/>
          <a:ext cx="0" cy="257476"/>
        </a:xfrm>
        <a:prstGeom prst="line">
          <a:avLst/>
        </a:prstGeom>
        <a:noFill/>
        <a:ln w="12700" cap="rnd" cmpd="sng" algn="ctr">
          <a:solidFill>
            <a:schemeClr val="accent2">
              <a:hueOff val="1191735"/>
              <a:satOff val="6913"/>
              <a:lumOff val="6864"/>
              <a:alphaOff val="0"/>
            </a:schemeClr>
          </a:solidFill>
          <a:prstDash val="solid"/>
        </a:ln>
        <a:effectLst/>
      </dsp:spPr>
      <dsp:style>
        <a:lnRef idx="1">
          <a:scrgbClr r="0" g="0" b="0"/>
        </a:lnRef>
        <a:fillRef idx="0">
          <a:scrgbClr r="0" g="0" b="0"/>
        </a:fillRef>
        <a:effectRef idx="0">
          <a:scrgbClr r="0" g="0" b="0"/>
        </a:effectRef>
        <a:fontRef idx="minor"/>
      </dsp:style>
    </dsp:sp>
    <dsp:sp modelId="{18A8E77F-01A8-9C49-A9F6-0E5A7B34CC8E}">
      <dsp:nvSpPr>
        <dsp:cNvPr id="0" name=""/>
        <dsp:cNvSpPr/>
      </dsp:nvSpPr>
      <dsp:spPr>
        <a:xfrm rot="2700000">
          <a:off x="9897267" y="1810509"/>
          <a:ext cx="57219" cy="57219"/>
        </a:xfrm>
        <a:prstGeom prst="rect">
          <a:avLst/>
        </a:prstGeom>
        <a:solidFill>
          <a:schemeClr val="accent2">
            <a:hueOff val="1191735"/>
            <a:satOff val="6913"/>
            <a:lumOff val="6864"/>
            <a:alphaOff val="0"/>
          </a:schemeClr>
        </a:solidFill>
        <a:ln w="63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LabelsTimeline">
  <dgm:title val="Horizontal Labels Timeline"/>
  <dgm:desc val="Use to show a list of events in chronological order. The rectangular shape contains the description while the date is shown immediately below. It can display a large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shape xmlns:r="http://schemas.openxmlformats.org/officeDocument/2006/relationships" type="line" r:blip="" zOrderOff="-1">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h" for="ch" forName="L1TextContainer" refType="h" fact="0.12"/>
                <dgm:constr type="t" for="ch" forName="L1TextContainer" refType="h" fact="0.31"/>
                <dgm:constr type="w" for="ch" forName="L2TextContainerWrapper" refType="w" fact="0.88"/>
                <dgm:constr type="l" for="ch" forName="L2TextContainerWrapper" refType="w" fact="0.06"/>
                <dgm:constr type="h" for="ch" forName="L2TextContainerWrapper" refType="h" fact="0.31"/>
                <dgm:constr type="b" for="ch" forName="L2TextContainerWrapper" refType="h" fact="0.31"/>
                <dgm:constr type="w" for="ch" forName="ConnectLine"/>
                <dgm:constr type="ctrX" for="ch" forName="ConnectLine" refType="w" fact="0.5"/>
                <dgm:constr type="h" for="ch" forName="ConnectLine" refType="h" fact="0.07"/>
                <dgm:constr type="t" for="ch" forName="ConnectLine" refType="h" fact="0.43"/>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5"/>
              </dgm:constrLst>
            </dgm:if>
            <dgm:else name="CaseForPlacingNodeBelowDivider">
              <dgm:constrLst>
                <dgm:constr type="w" for="ch" forName="L1TextContainer" refType="w" fact="0.88"/>
                <dgm:constr type="l" for="ch" forName="L1TextContainer" refType="w" fact="0.06"/>
                <dgm:constr type="h" for="ch" forName="L1TextContainer" refType="h" fact="0.12"/>
                <dgm:constr type="t" for="ch" forName="L1TextContainer" refType="h" fact="0.57"/>
                <dgm:constr type="w" for="ch" forName="L2TextContainerWrapper" refType="w" fact="0.88"/>
                <dgm:constr type="l" for="ch" forName="L2TextContainerWrapper" refType="w" fact="0.06"/>
                <dgm:constr type="h" for="ch" forName="L2TextContainerWrapper" refType="h" fact="0.31"/>
                <dgm:constr type="t" for="ch" forName="L2TextContainerWrapper" refType="h" fact="0.69"/>
                <dgm:constr type="w" for="ch" forName="ConnectLine"/>
                <dgm:constr type="ctrX" for="ch" forName="ConnectLine" refType="w" fact="0.5"/>
                <dgm:constr type="h" for="ch" forName="ConnectLine" refType="h" fact="0.07"/>
                <dgm:constr type="t" for="ch" forName="ConnectLine" refType="h" fact="0.5"/>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
              </dgm:constrLst>
            </dgm:else>
          </dgm:choose>
          <dgm:layoutNode name="L1TextContainer" styleLbl="alignNode1">
            <dgm:varLst>
              <dgm:chMax val="1"/>
              <dgm:chPref val="1"/>
              <dgm:bulletEnabled val="1"/>
            </dgm:varLst>
            <dgm:alg type="tx">
              <dgm:param type="txAnchorVert" val="mid"/>
              <dgm:param type="parTxLTRAlign" val="ctr"/>
              <dgm:param type="parTxRTLAlign" val="ctr"/>
            </dgm:alg>
            <dgm:shape xmlns:r="http://schemas.openxmlformats.org/officeDocument/2006/relationships" type="rect" r:blip="">
              <dgm:adjLst/>
            </dgm:shape>
            <dgm:presOf axis="self"/>
            <dgm:constrLst>
              <dgm:constr type="tMarg" refType="primFontSz" fact="0.4"/>
              <dgm:constr type="bMarg" refType="primFontSz" fact="0.4"/>
              <dgm:constr type="lMarg" refType="primFontSz" fact="0.4"/>
              <dgm:constr type="rMarg" refType="primFontSz" fact="0.4"/>
            </dgm:constrLst>
            <dgm:ruleLst>
              <dgm:rule type="primFontSz" val="14" fact="NaN" max="NaN"/>
            </dgm:ruleLst>
          </dgm:layoutNode>
          <dgm:layoutNode name="L2TextContainerWrapper">
            <dgm:varLst>
              <dgm:bulletEnabled val="1"/>
            </dgm:varLst>
            <dgm:alg type="composite"/>
            <dgm:choose name="L2TextContainerConstr">
              <dgm:if name="CaseForPlacingL2TextContaineAboveDivider" axis="self" ptType="node" func="posOdd" op="equ" val="1">
                <dgm:constrLst>
                  <dgm:constr type="h" for="ch" forName="L2TextContainer" refType="h" fact="0.39"/>
                  <dgm:constr type="b" for="ch" forName="L2TextContainer" refType="h"/>
                  <dgm:constr type="h" for="ch" forName="FlexibleEmptyPlaceHolder" refType="h" fact="0.61"/>
                </dgm:constrLst>
              </dgm:if>
              <dgm:else name="CaseForPlacingL2TextContaineBelowDivider">
                <dgm:constrLst>
                  <dgm:constr type="h" for="ch" forName="L2TextContainer" refType="h" fact="0.39"/>
                  <dgm:constr type="h" for="ch" forName="FlexibleEmptyPlaceHolder" refType="h" fact="0.61"/>
                  <dgm:constr type="b" for="ch" forName="FlexibleEmptyPlaceHolder" refType="h"/>
                </dgm:constrLst>
              </dgm:else>
            </dgm:choose>
            <dgm:layoutNode name="L2TextContainer" styleLbl="bgAccFollowNode1" moveWith="L1TextContainer">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tMarg" refType="primFontSz" fact="0.75"/>
                <dgm:constr type="bMarg" refType="primFontSz" fact="0.75"/>
                <dgm:constr type="lMarg" refType="primFontSz" fact="0.75"/>
                <dgm:constr type="rMarg" refType="primFontSz" fact="0.75"/>
              </dgm:constrLst>
              <dgm:ruleLst>
                <dgm:rule type="h" val="INF" fact="NaN" max="NaN"/>
                <dgm:rule type="primFontSz" val="12" fact="NaN" max="NaN"/>
                <dgm:rule type="secFontSz" val="10"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1TextContainer">
            <dgm:alg type="sp"/>
            <dgm:shape xmlns:r="http://schemas.openxmlformats.org/officeDocument/2006/relationships" type="line" r:blip="">
              <dgm:adjLst/>
            </dgm:shape>
            <dgm:presOf/>
            <dgm:constrLst/>
          </dgm:layoutNode>
          <dgm:layoutNode name="ConnectorPoint" styleLbl="node1" moveWith="L1TextContainer">
            <dgm:alg type="sp"/>
            <dgm:shape xmlns:r="http://schemas.openxmlformats.org/officeDocument/2006/relationships" rot="45" type="rect" r:blip="" zOrderOff="10">
              <dgm:adjLst/>
              <dgm:extLst>
                <a:ext uri="{B698B0E9-8C71-41B9-8309-B3DCBF30829C}">
                  <dgm1612:spPr xmlns:dgm1612="http://schemas.microsoft.com/office/drawing/2016/12/diagram">
                    <a:ln w="6350"/>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3/5/19</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3/5/19</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3/5/19</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3/5/19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3/5/19</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3/5/19</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regexr.co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D95C2-DFD6-7240-A4C4-7A95B45299B8}"/>
              </a:ext>
            </a:extLst>
          </p:cNvPr>
          <p:cNvSpPr>
            <a:spLocks noGrp="1"/>
          </p:cNvSpPr>
          <p:nvPr>
            <p:ph type="ctrTitle"/>
          </p:nvPr>
        </p:nvSpPr>
        <p:spPr/>
        <p:txBody>
          <a:bodyPr/>
          <a:lstStyle/>
          <a:p>
            <a:r>
              <a:rPr lang="en-US" dirty="0"/>
              <a:t>TEXT ANALYTICs AND NATURAL LANGUAGE PROCESSING WEEK 1</a:t>
            </a:r>
          </a:p>
        </p:txBody>
      </p:sp>
      <p:sp>
        <p:nvSpPr>
          <p:cNvPr id="3" name="Subtitle 2">
            <a:extLst>
              <a:ext uri="{FF2B5EF4-FFF2-40B4-BE49-F238E27FC236}">
                <a16:creationId xmlns:a16="http://schemas.microsoft.com/office/drawing/2014/main" id="{6A2B7D45-F892-5440-BA8D-96CE23F4DF9E}"/>
              </a:ext>
            </a:extLst>
          </p:cNvPr>
          <p:cNvSpPr>
            <a:spLocks noGrp="1"/>
          </p:cNvSpPr>
          <p:nvPr>
            <p:ph type="subTitle" idx="1"/>
          </p:nvPr>
        </p:nvSpPr>
        <p:spPr/>
        <p:txBody>
          <a:bodyPr/>
          <a:lstStyle/>
          <a:p>
            <a:endParaRPr lang="en-US" dirty="0"/>
          </a:p>
        </p:txBody>
      </p:sp>
      <p:sp>
        <p:nvSpPr>
          <p:cNvPr id="4" name="TextBox 3">
            <a:extLst>
              <a:ext uri="{FF2B5EF4-FFF2-40B4-BE49-F238E27FC236}">
                <a16:creationId xmlns:a16="http://schemas.microsoft.com/office/drawing/2014/main" id="{CCCE3A8D-B918-2246-98A0-D7275252C3B6}"/>
              </a:ext>
            </a:extLst>
          </p:cNvPr>
          <p:cNvSpPr txBox="1"/>
          <p:nvPr/>
        </p:nvSpPr>
        <p:spPr>
          <a:xfrm>
            <a:off x="1813034" y="3641834"/>
            <a:ext cx="9285890" cy="1938992"/>
          </a:xfrm>
          <a:prstGeom prst="rect">
            <a:avLst/>
          </a:prstGeom>
          <a:noFill/>
        </p:spPr>
        <p:txBody>
          <a:bodyPr wrap="square" rtlCol="0">
            <a:spAutoFit/>
          </a:bodyPr>
          <a:lstStyle/>
          <a:p>
            <a:r>
              <a:rPr lang="en-US" sz="2400" dirty="0">
                <a:solidFill>
                  <a:schemeClr val="bg1"/>
                </a:solidFill>
              </a:rPr>
              <a:t>If you have not done so, please </a:t>
            </a:r>
          </a:p>
          <a:p>
            <a:pPr marL="342900" indent="-342900">
              <a:buFont typeface="Arial" panose="020B0604020202020204" pitchFamily="34" charset="0"/>
              <a:buChar char="•"/>
            </a:pPr>
            <a:r>
              <a:rPr lang="en-US" sz="2400" dirty="0">
                <a:solidFill>
                  <a:schemeClr val="bg1"/>
                </a:solidFill>
              </a:rPr>
              <a:t>Install Python 3.6 or higher on your laptop</a:t>
            </a:r>
          </a:p>
          <a:p>
            <a:pPr marL="342900" indent="-342900">
              <a:buFont typeface="Arial" panose="020B0604020202020204" pitchFamily="34" charset="0"/>
              <a:buChar char="•"/>
            </a:pPr>
            <a:r>
              <a:rPr lang="en-US" sz="2400" dirty="0">
                <a:solidFill>
                  <a:schemeClr val="bg1"/>
                </a:solidFill>
              </a:rPr>
              <a:t>Join the Slack workspace: https://</a:t>
            </a:r>
            <a:r>
              <a:rPr lang="en-US" sz="2400" dirty="0" err="1">
                <a:solidFill>
                  <a:schemeClr val="bg1"/>
                </a:solidFill>
              </a:rPr>
              <a:t>join.slack.com</a:t>
            </a:r>
            <a:r>
              <a:rPr lang="en-US" sz="2400" dirty="0">
                <a:solidFill>
                  <a:schemeClr val="bg1"/>
                </a:solidFill>
              </a:rPr>
              <a:t>/t/dso599textana-h0j3273/signup</a:t>
            </a:r>
          </a:p>
          <a:p>
            <a:pPr marL="342900" indent="-342900">
              <a:buFont typeface="Arial" panose="020B0604020202020204" pitchFamily="34" charset="0"/>
              <a:buChar char="•"/>
            </a:pPr>
            <a:r>
              <a:rPr lang="en-US" sz="2400" dirty="0">
                <a:solidFill>
                  <a:schemeClr val="bg1"/>
                </a:solidFill>
              </a:rPr>
              <a:t>Install jupyter (pip3 install jupyter) and pandas (pip3 install pandas)</a:t>
            </a:r>
          </a:p>
        </p:txBody>
      </p:sp>
    </p:spTree>
    <p:extLst>
      <p:ext uri="{BB962C8B-B14F-4D97-AF65-F5344CB8AC3E}">
        <p14:creationId xmlns:p14="http://schemas.microsoft.com/office/powerpoint/2010/main" val="834514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DB4FF-4A7A-E646-81DF-FE7AA15831CF}"/>
              </a:ext>
            </a:extLst>
          </p:cNvPr>
          <p:cNvSpPr>
            <a:spLocks noGrp="1"/>
          </p:cNvSpPr>
          <p:nvPr>
            <p:ph type="title"/>
          </p:nvPr>
        </p:nvSpPr>
        <p:spPr>
          <a:xfrm>
            <a:off x="581192" y="702156"/>
            <a:ext cx="11029616" cy="1013800"/>
          </a:xfrm>
        </p:spPr>
        <p:txBody>
          <a:bodyPr>
            <a:normAutofit/>
          </a:bodyPr>
          <a:lstStyle/>
          <a:p>
            <a:r>
              <a:rPr lang="en-US">
                <a:solidFill>
                  <a:srgbClr val="FFFEFF"/>
                </a:solidFill>
              </a:rPr>
              <a:t>Agenda (Mar. 5</a:t>
            </a:r>
            <a:r>
              <a:rPr lang="en-US" baseline="30000">
                <a:solidFill>
                  <a:srgbClr val="FFFEFF"/>
                </a:solidFill>
              </a:rPr>
              <a:t>th</a:t>
            </a:r>
            <a:r>
              <a:rPr lang="en-US">
                <a:solidFill>
                  <a:srgbClr val="FFFEFF"/>
                </a:solidFill>
              </a:rPr>
              <a:t>, 2019)</a:t>
            </a:r>
          </a:p>
        </p:txBody>
      </p:sp>
      <p:graphicFrame>
        <p:nvGraphicFramePr>
          <p:cNvPr id="7" name="Content Placeholder 2">
            <a:extLst>
              <a:ext uri="{FF2B5EF4-FFF2-40B4-BE49-F238E27FC236}">
                <a16:creationId xmlns:a16="http://schemas.microsoft.com/office/drawing/2014/main" id="{4B9E9AC1-D0EC-4EF4-B56B-61C4AD5C9771}"/>
              </a:ext>
            </a:extLst>
          </p:cNvPr>
          <p:cNvGraphicFramePr>
            <a:graphicFrameLocks noGrp="1"/>
          </p:cNvGraphicFramePr>
          <p:nvPr>
            <p:ph idx="1"/>
            <p:extLst>
              <p:ext uri="{D42A27DB-BD31-4B8C-83A1-F6EECF244321}">
                <p14:modId xmlns:p14="http://schemas.microsoft.com/office/powerpoint/2010/main" val="2595995739"/>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5709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60DE6-C4A5-924B-A00E-98CD416FA11D}"/>
              </a:ext>
            </a:extLst>
          </p:cNvPr>
          <p:cNvSpPr>
            <a:spLocks noGrp="1"/>
          </p:cNvSpPr>
          <p:nvPr>
            <p:ph type="title"/>
          </p:nvPr>
        </p:nvSpPr>
        <p:spPr/>
        <p:txBody>
          <a:bodyPr/>
          <a:lstStyle/>
          <a:p>
            <a:r>
              <a:rPr lang="en-US" dirty="0"/>
              <a:t>The Domains of this course</a:t>
            </a:r>
          </a:p>
        </p:txBody>
      </p:sp>
      <p:sp>
        <p:nvSpPr>
          <p:cNvPr id="3" name="Content Placeholder 2">
            <a:extLst>
              <a:ext uri="{FF2B5EF4-FFF2-40B4-BE49-F238E27FC236}">
                <a16:creationId xmlns:a16="http://schemas.microsoft.com/office/drawing/2014/main" id="{C2742090-08F1-FD44-9060-27D243814052}"/>
              </a:ext>
            </a:extLst>
          </p:cNvPr>
          <p:cNvSpPr>
            <a:spLocks noGrp="1"/>
          </p:cNvSpPr>
          <p:nvPr>
            <p:ph idx="1"/>
          </p:nvPr>
        </p:nvSpPr>
        <p:spPr/>
        <p:txBody>
          <a:bodyPr>
            <a:normAutofit/>
          </a:bodyPr>
          <a:lstStyle/>
          <a:p>
            <a:r>
              <a:rPr lang="en-US" sz="3200" dirty="0"/>
              <a:t>Machine learning / statistics</a:t>
            </a:r>
            <a:endParaRPr lang="en-US" sz="3000" dirty="0"/>
          </a:p>
          <a:p>
            <a:r>
              <a:rPr lang="en-US" sz="3200" dirty="0"/>
              <a:t>Business</a:t>
            </a:r>
          </a:p>
          <a:p>
            <a:r>
              <a:rPr lang="en-US" sz="3200" dirty="0"/>
              <a:t>Software engineering</a:t>
            </a:r>
          </a:p>
        </p:txBody>
      </p:sp>
    </p:spTree>
    <p:extLst>
      <p:ext uri="{BB962C8B-B14F-4D97-AF65-F5344CB8AC3E}">
        <p14:creationId xmlns:p14="http://schemas.microsoft.com/office/powerpoint/2010/main" val="3136134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06E80FF-5363-4EBB-97FF-C84D9EA357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1"/>
            <a:ext cx="12191999" cy="63093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619E46E-5263-4C6C-A732-9633475D90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38174"/>
            <a:ext cx="3705323" cy="576262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83EF395-6B43-3348-8F00-6DF26D8CB523}"/>
              </a:ext>
            </a:extLst>
          </p:cNvPr>
          <p:cNvSpPr>
            <a:spLocks noGrp="1"/>
          </p:cNvSpPr>
          <p:nvPr>
            <p:ph type="title"/>
          </p:nvPr>
        </p:nvSpPr>
        <p:spPr>
          <a:xfrm>
            <a:off x="803189" y="1209184"/>
            <a:ext cx="3089189" cy="4734416"/>
          </a:xfrm>
        </p:spPr>
        <p:txBody>
          <a:bodyPr anchor="ctr">
            <a:normAutofit/>
          </a:bodyPr>
          <a:lstStyle/>
          <a:p>
            <a:r>
              <a:rPr lang="en-US" dirty="0"/>
              <a:t>Example Output for A Business word count visualization</a:t>
            </a:r>
          </a:p>
        </p:txBody>
      </p:sp>
      <p:sp>
        <p:nvSpPr>
          <p:cNvPr id="17" name="Rectangle 16">
            <a:extLst>
              <a:ext uri="{FF2B5EF4-FFF2-40B4-BE49-F238E27FC236}">
                <a16:creationId xmlns:a16="http://schemas.microsoft.com/office/drawing/2014/main" id="{3F3E0626-6A9F-400F-9C6C-BDED169129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6947DC32-8EA1-434F-BB8A-E6CDA90BC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3012DDC2-F706-47ED-B95F-79213E2D0A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a:extLst>
              <a:ext uri="{FF2B5EF4-FFF2-40B4-BE49-F238E27FC236}">
                <a16:creationId xmlns:a16="http://schemas.microsoft.com/office/drawing/2014/main" id="{A7DED3CB-65CF-8044-90BA-606F9501818F}"/>
              </a:ext>
            </a:extLst>
          </p:cNvPr>
          <p:cNvPicPr>
            <a:picLocks noChangeAspect="1"/>
          </p:cNvPicPr>
          <p:nvPr/>
        </p:nvPicPr>
        <p:blipFill>
          <a:blip r:embed="rId2"/>
          <a:stretch>
            <a:fillRect/>
          </a:stretch>
        </p:blipFill>
        <p:spPr>
          <a:xfrm>
            <a:off x="4636776" y="780711"/>
            <a:ext cx="2889968" cy="2167476"/>
          </a:xfrm>
          <a:prstGeom prst="rect">
            <a:avLst/>
          </a:prstGeom>
        </p:spPr>
      </p:pic>
      <p:sp>
        <p:nvSpPr>
          <p:cNvPr id="23" name="Rectangle 22">
            <a:extLst>
              <a:ext uri="{FF2B5EF4-FFF2-40B4-BE49-F238E27FC236}">
                <a16:creationId xmlns:a16="http://schemas.microsoft.com/office/drawing/2014/main" id="{CFAE0A1E-0F18-4974-802F-0E6AE1F558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1923" y="654222"/>
            <a:ext cx="3702878" cy="2437844"/>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3">
            <a:extLst>
              <a:ext uri="{FF2B5EF4-FFF2-40B4-BE49-F238E27FC236}">
                <a16:creationId xmlns:a16="http://schemas.microsoft.com/office/drawing/2014/main" id="{AA7975F1-7D06-5141-89E3-9BAB43F51F2E}"/>
              </a:ext>
            </a:extLst>
          </p:cNvPr>
          <p:cNvPicPr>
            <a:picLocks noChangeAspect="1"/>
          </p:cNvPicPr>
          <p:nvPr/>
        </p:nvPicPr>
        <p:blipFill>
          <a:blip r:embed="rId3"/>
          <a:stretch>
            <a:fillRect/>
          </a:stretch>
        </p:blipFill>
        <p:spPr>
          <a:xfrm>
            <a:off x="8188827" y="916770"/>
            <a:ext cx="3400442" cy="1912748"/>
          </a:xfrm>
          <a:prstGeom prst="rect">
            <a:avLst/>
          </a:prstGeom>
        </p:spPr>
      </p:pic>
      <p:sp>
        <p:nvSpPr>
          <p:cNvPr id="25" name="Rectangle 24">
            <a:extLst>
              <a:ext uri="{FF2B5EF4-FFF2-40B4-BE49-F238E27FC236}">
                <a16:creationId xmlns:a16="http://schemas.microsoft.com/office/drawing/2014/main" id="{3372E1CD-CBE8-4674-A9FE-54B4AC851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6239" y="654222"/>
            <a:ext cx="3702878" cy="2437844"/>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id="{C64E5620-52A2-4B04-83FB-C0488BAAA57F}"/>
              </a:ext>
            </a:extLst>
          </p:cNvPr>
          <p:cNvSpPr>
            <a:spLocks noGrp="1"/>
          </p:cNvSpPr>
          <p:nvPr>
            <p:ph idx="1"/>
          </p:nvPr>
        </p:nvSpPr>
        <p:spPr>
          <a:xfrm>
            <a:off x="4561870" y="3425295"/>
            <a:ext cx="6864154" cy="2800477"/>
          </a:xfrm>
        </p:spPr>
        <p:txBody>
          <a:bodyPr>
            <a:normAutofit/>
          </a:bodyPr>
          <a:lstStyle/>
          <a:p>
            <a:r>
              <a:rPr lang="en-US" dirty="0"/>
              <a:t>Useful in getting a high-level overview</a:t>
            </a:r>
          </a:p>
          <a:p>
            <a:r>
              <a:rPr lang="en-US" dirty="0"/>
              <a:t>Extremely noisy</a:t>
            </a:r>
          </a:p>
          <a:p>
            <a:r>
              <a:rPr lang="en-US" dirty="0"/>
              <a:t>Surface-level insight</a:t>
            </a:r>
          </a:p>
          <a:p>
            <a:r>
              <a:rPr lang="en-US" dirty="0"/>
              <a:t>Inherently scalable (10,000 words versus 10,000 million words)</a:t>
            </a:r>
          </a:p>
        </p:txBody>
      </p:sp>
    </p:spTree>
    <p:extLst>
      <p:ext uri="{BB962C8B-B14F-4D97-AF65-F5344CB8AC3E}">
        <p14:creationId xmlns:p14="http://schemas.microsoft.com/office/powerpoint/2010/main" val="1841140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C4440-2CDE-3A4C-B1B8-382B1AB6E892}"/>
              </a:ext>
            </a:extLst>
          </p:cNvPr>
          <p:cNvSpPr>
            <a:spLocks noGrp="1"/>
          </p:cNvSpPr>
          <p:nvPr>
            <p:ph type="title"/>
          </p:nvPr>
        </p:nvSpPr>
        <p:spPr/>
        <p:txBody>
          <a:bodyPr/>
          <a:lstStyle/>
          <a:p>
            <a:r>
              <a:rPr lang="en-US" dirty="0"/>
              <a:t>STATE OF ANALYTICS AND DATA SCIENCE in 2019</a:t>
            </a:r>
          </a:p>
        </p:txBody>
      </p:sp>
      <p:sp>
        <p:nvSpPr>
          <p:cNvPr id="3" name="Content Placeholder 2">
            <a:extLst>
              <a:ext uri="{FF2B5EF4-FFF2-40B4-BE49-F238E27FC236}">
                <a16:creationId xmlns:a16="http://schemas.microsoft.com/office/drawing/2014/main" id="{B4529B63-16BF-2849-ADDA-349D0A7218A7}"/>
              </a:ext>
            </a:extLst>
          </p:cNvPr>
          <p:cNvSpPr>
            <a:spLocks noGrp="1"/>
          </p:cNvSpPr>
          <p:nvPr>
            <p:ph idx="1"/>
          </p:nvPr>
        </p:nvSpPr>
        <p:spPr/>
        <p:txBody>
          <a:bodyPr>
            <a:normAutofit/>
          </a:bodyPr>
          <a:lstStyle/>
          <a:p>
            <a:r>
              <a:rPr lang="en-US" sz="2400" b="1" dirty="0"/>
              <a:t>Cloud / distributed </a:t>
            </a:r>
            <a:r>
              <a:rPr lang="en-US" sz="2400" dirty="0"/>
              <a:t>computing</a:t>
            </a:r>
          </a:p>
          <a:p>
            <a:r>
              <a:rPr lang="en-US" sz="2400" b="1" dirty="0"/>
              <a:t>Internet of Things: </a:t>
            </a:r>
            <a:r>
              <a:rPr lang="en-US" sz="2400" dirty="0"/>
              <a:t>data from a variety of devices</a:t>
            </a:r>
          </a:p>
          <a:p>
            <a:r>
              <a:rPr lang="en-US" sz="2400" dirty="0"/>
              <a:t>Machine learning models as </a:t>
            </a:r>
            <a:r>
              <a:rPr lang="en-US" sz="2400" b="1" dirty="0"/>
              <a:t>an API / managed service</a:t>
            </a:r>
          </a:p>
          <a:p>
            <a:endParaRPr lang="en-US" sz="2400" dirty="0"/>
          </a:p>
        </p:txBody>
      </p:sp>
    </p:spTree>
    <p:extLst>
      <p:ext uri="{BB962C8B-B14F-4D97-AF65-F5344CB8AC3E}">
        <p14:creationId xmlns:p14="http://schemas.microsoft.com/office/powerpoint/2010/main" val="934857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508E5-AE20-6049-BD60-3B0B1452CB7A}"/>
              </a:ext>
            </a:extLst>
          </p:cNvPr>
          <p:cNvSpPr>
            <a:spLocks noGrp="1"/>
          </p:cNvSpPr>
          <p:nvPr>
            <p:ph type="title"/>
          </p:nvPr>
        </p:nvSpPr>
        <p:spPr/>
        <p:txBody>
          <a:bodyPr/>
          <a:lstStyle/>
          <a:p>
            <a:r>
              <a:rPr lang="en-US" dirty="0"/>
              <a:t>Exercise with AMAZON PRODUCT REVIEWS</a:t>
            </a:r>
          </a:p>
        </p:txBody>
      </p:sp>
      <p:sp>
        <p:nvSpPr>
          <p:cNvPr id="3" name="Content Placeholder 2">
            <a:extLst>
              <a:ext uri="{FF2B5EF4-FFF2-40B4-BE49-F238E27FC236}">
                <a16:creationId xmlns:a16="http://schemas.microsoft.com/office/drawing/2014/main" id="{2E41F6CD-C7BA-C548-8968-B5CE11825140}"/>
              </a:ext>
            </a:extLst>
          </p:cNvPr>
          <p:cNvSpPr>
            <a:spLocks noGrp="1"/>
          </p:cNvSpPr>
          <p:nvPr>
            <p:ph idx="1"/>
          </p:nvPr>
        </p:nvSpPr>
        <p:spPr/>
        <p:txBody>
          <a:bodyPr>
            <a:normAutofit/>
          </a:bodyPr>
          <a:lstStyle/>
          <a:p>
            <a:pPr marL="324000" lvl="1" indent="0">
              <a:buNone/>
            </a:pPr>
            <a:r>
              <a:rPr lang="en-US" dirty="0"/>
              <a:t>You are a business analyst working for a major US toy retailer:</a:t>
            </a:r>
          </a:p>
          <a:p>
            <a:pPr marL="324000" lvl="1" indent="0">
              <a:buNone/>
            </a:pPr>
            <a:r>
              <a:rPr lang="en-US" dirty="0"/>
              <a:t>A manager in the marketing department wants to find out the most frequently used words in positive reviews (five stars) and negative reviews (one star) in order to determine who the toys are being bought for (sons, significant others, grandchildren, siblings, self, etc.). He would like your opinion on which customer segments' (son, daughter, </a:t>
            </a:r>
            <a:r>
              <a:rPr lang="en-US" dirty="0" err="1"/>
              <a:t>granddaugher</a:t>
            </a:r>
            <a:r>
              <a:rPr lang="en-US" dirty="0"/>
              <a:t>, grandson, niece, nephew, sibling, significant other, etc.) marketing messaging tends to outperform other segments.</a:t>
            </a:r>
          </a:p>
          <a:p>
            <a:pPr marL="324000" lvl="1" indent="0">
              <a:buNone/>
            </a:pPr>
            <a:r>
              <a:rPr lang="en-US" dirty="0"/>
              <a:t>One of your product managers suspects that </a:t>
            </a:r>
            <a:r>
              <a:rPr lang="en-US" b="1" dirty="0"/>
              <a:t>toys with batteries tend to be significantly lower rated than toys that do not require batteries</a:t>
            </a:r>
            <a:r>
              <a:rPr lang="en-US" dirty="0"/>
              <a:t>. She would like to see some data points confirming or rejecting her hypothesis.</a:t>
            </a:r>
          </a:p>
          <a:p>
            <a:pPr marL="324000" lvl="1" indent="0">
              <a:buNone/>
            </a:pPr>
            <a:r>
              <a:rPr lang="en-US" dirty="0"/>
              <a:t>Perform the same word count analysis using the reviews received from Amazon to answer your marketing manager's question. They are stored in two files, (</a:t>
            </a:r>
            <a:r>
              <a:rPr lang="en-US" b="1" dirty="0" err="1"/>
              <a:t>poor_amazon_toy_reviews.txt</a:t>
            </a:r>
            <a:r>
              <a:rPr lang="en-US" dirty="0"/>
              <a:t>) and (</a:t>
            </a:r>
            <a:r>
              <a:rPr lang="en-US" b="1" dirty="0"/>
              <a:t>good-amazon-toy-</a:t>
            </a:r>
            <a:r>
              <a:rPr lang="en-US" b="1" dirty="0" err="1"/>
              <a:t>reviews</a:t>
            </a:r>
            <a:r>
              <a:rPr lang="en-US" dirty="0" err="1"/>
              <a:t>.</a:t>
            </a:r>
            <a:r>
              <a:rPr lang="en-US" b="1" dirty="0" err="1"/>
              <a:t>txt</a:t>
            </a:r>
            <a:r>
              <a:rPr lang="en-US" dirty="0"/>
              <a:t>).</a:t>
            </a:r>
          </a:p>
        </p:txBody>
      </p:sp>
    </p:spTree>
    <p:extLst>
      <p:ext uri="{BB962C8B-B14F-4D97-AF65-F5344CB8AC3E}">
        <p14:creationId xmlns:p14="http://schemas.microsoft.com/office/powerpoint/2010/main" val="1276578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508E5-AE20-6049-BD60-3B0B1452CB7A}"/>
              </a:ext>
            </a:extLst>
          </p:cNvPr>
          <p:cNvSpPr>
            <a:spLocks noGrp="1"/>
          </p:cNvSpPr>
          <p:nvPr>
            <p:ph type="title"/>
          </p:nvPr>
        </p:nvSpPr>
        <p:spPr/>
        <p:txBody>
          <a:bodyPr/>
          <a:lstStyle/>
          <a:p>
            <a:r>
              <a:rPr lang="en-US" dirty="0"/>
              <a:t>Exercise with Spam Detection: SMS Text Messages</a:t>
            </a:r>
          </a:p>
        </p:txBody>
      </p:sp>
      <p:sp>
        <p:nvSpPr>
          <p:cNvPr id="3" name="Content Placeholder 2">
            <a:extLst>
              <a:ext uri="{FF2B5EF4-FFF2-40B4-BE49-F238E27FC236}">
                <a16:creationId xmlns:a16="http://schemas.microsoft.com/office/drawing/2014/main" id="{2E41F6CD-C7BA-C548-8968-B5CE11825140}"/>
              </a:ext>
            </a:extLst>
          </p:cNvPr>
          <p:cNvSpPr>
            <a:spLocks noGrp="1"/>
          </p:cNvSpPr>
          <p:nvPr>
            <p:ph idx="1"/>
          </p:nvPr>
        </p:nvSpPr>
        <p:spPr/>
        <p:txBody>
          <a:bodyPr/>
          <a:lstStyle/>
          <a:p>
            <a:pPr marL="324000" lvl="1" indent="0">
              <a:buNone/>
            </a:pPr>
            <a:r>
              <a:rPr lang="en-US" dirty="0"/>
              <a:t>1. Load in </a:t>
            </a:r>
            <a:r>
              <a:rPr lang="en-US" b="1" dirty="0"/>
              <a:t>spam-</a:t>
            </a:r>
            <a:r>
              <a:rPr lang="en-US" b="1" dirty="0" err="1"/>
              <a:t>sms.csv</a:t>
            </a:r>
            <a:r>
              <a:rPr lang="en-US" b="1" dirty="0"/>
              <a:t>.</a:t>
            </a:r>
          </a:p>
          <a:p>
            <a:pPr marL="324000" lvl="1" indent="0">
              <a:buNone/>
            </a:pPr>
            <a:r>
              <a:rPr lang="en-US" dirty="0"/>
              <a:t>2. Fit the data with a Naïve Bayes model.</a:t>
            </a:r>
          </a:p>
          <a:p>
            <a:pPr marL="324000" lvl="1" indent="0">
              <a:buNone/>
            </a:pPr>
            <a:r>
              <a:rPr lang="en-US" dirty="0"/>
              <a:t>3. Make a prediction for “just got home” and “won cash”</a:t>
            </a:r>
          </a:p>
          <a:p>
            <a:pPr marL="324000" lvl="1" indent="0">
              <a:buNone/>
            </a:pPr>
            <a:r>
              <a:rPr lang="en-US" dirty="0"/>
              <a:t>4. Direct message me via Slack your code.</a:t>
            </a:r>
          </a:p>
          <a:p>
            <a:pPr marL="324000" lvl="1" indent="0">
              <a:buNone/>
            </a:pPr>
            <a:r>
              <a:rPr lang="en-US" b="1" dirty="0"/>
              <a:t>Remember: </a:t>
            </a:r>
            <a:r>
              <a:rPr lang="en-US" dirty="0"/>
              <a:t>the goal is not to get an 100% accurate model. It is to understand the intuition of Naïve Bayes. We’ll have plenty of opportunity to optimize performance in future weeks.</a:t>
            </a:r>
          </a:p>
        </p:txBody>
      </p:sp>
    </p:spTree>
    <p:extLst>
      <p:ext uri="{BB962C8B-B14F-4D97-AF65-F5344CB8AC3E}">
        <p14:creationId xmlns:p14="http://schemas.microsoft.com/office/powerpoint/2010/main" val="799400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7CD42-3794-EA4A-979D-D675B635B38E}"/>
              </a:ext>
            </a:extLst>
          </p:cNvPr>
          <p:cNvSpPr>
            <a:spLocks noGrp="1"/>
          </p:cNvSpPr>
          <p:nvPr>
            <p:ph type="title"/>
          </p:nvPr>
        </p:nvSpPr>
        <p:spPr/>
        <p:txBody>
          <a:bodyPr/>
          <a:lstStyle/>
          <a:p>
            <a:r>
              <a:rPr lang="en-US" dirty="0"/>
              <a:t>Exercise with regular expressions</a:t>
            </a:r>
          </a:p>
        </p:txBody>
      </p:sp>
      <p:sp>
        <p:nvSpPr>
          <p:cNvPr id="3" name="Content Placeholder 2">
            <a:extLst>
              <a:ext uri="{FF2B5EF4-FFF2-40B4-BE49-F238E27FC236}">
                <a16:creationId xmlns:a16="http://schemas.microsoft.com/office/drawing/2014/main" id="{3AA0861A-762A-534B-97D4-C57113B0ACD8}"/>
              </a:ext>
            </a:extLst>
          </p:cNvPr>
          <p:cNvSpPr>
            <a:spLocks noGrp="1"/>
          </p:cNvSpPr>
          <p:nvPr>
            <p:ph idx="1"/>
          </p:nvPr>
        </p:nvSpPr>
        <p:spPr/>
        <p:txBody>
          <a:bodyPr>
            <a:normAutofit lnSpcReduction="10000"/>
          </a:bodyPr>
          <a:lstStyle/>
          <a:p>
            <a:pPr marL="0" indent="0">
              <a:buNone/>
            </a:pPr>
            <a:endParaRPr lang="en-US" b="1" dirty="0"/>
          </a:p>
          <a:p>
            <a:pPr marL="0" indent="0">
              <a:buNone/>
            </a:pPr>
            <a:r>
              <a:rPr lang="en-US" b="1" dirty="0"/>
              <a:t>1. Open </a:t>
            </a:r>
            <a:r>
              <a:rPr lang="en-US" dirty="0">
                <a:hlinkClick r:id="rId2"/>
              </a:rPr>
              <a:t>https://regexr.com/</a:t>
            </a:r>
            <a:r>
              <a:rPr lang="en-US" dirty="0"/>
              <a:t>. </a:t>
            </a:r>
            <a:r>
              <a:rPr lang="en-US" b="1" dirty="0"/>
              <a:t>Write a regular expression that parses the phone numbers from the following text:  </a:t>
            </a:r>
          </a:p>
          <a:p>
            <a:pPr marL="0" indent="0">
              <a:buNone/>
            </a:pPr>
            <a:r>
              <a:rPr lang="en-US" dirty="0"/>
              <a:t>A. My phone number is 860-941-5955.</a:t>
            </a:r>
          </a:p>
          <a:p>
            <a:pPr marL="0" indent="0">
              <a:buNone/>
            </a:pPr>
            <a:r>
              <a:rPr lang="en-US" dirty="0"/>
              <a:t>B. But you can also call me at my international number, +011-47-324-941-8292</a:t>
            </a:r>
          </a:p>
          <a:p>
            <a:pPr marL="0" indent="0">
              <a:buNone/>
            </a:pPr>
            <a:endParaRPr lang="en-US" b="1" dirty="0"/>
          </a:p>
          <a:p>
            <a:pPr marL="0" indent="0">
              <a:buNone/>
            </a:pPr>
            <a:r>
              <a:rPr lang="en-US" b="1" dirty="0"/>
              <a:t>2. Write a regular expression that parses out all hashtags used in a tweet:</a:t>
            </a:r>
          </a:p>
          <a:p>
            <a:pPr marL="0" indent="0">
              <a:buNone/>
            </a:pPr>
            <a:r>
              <a:rPr lang="en-US" dirty="0"/>
              <a:t>people saying #</a:t>
            </a:r>
            <a:r>
              <a:rPr lang="en-US" dirty="0" err="1"/>
              <a:t>GoT</a:t>
            </a:r>
            <a:r>
              <a:rPr lang="en-US" dirty="0"/>
              <a:t> is boring after watching 3 episodes lmao </a:t>
            </a:r>
            <a:r>
              <a:rPr lang="en-US" dirty="0" err="1"/>
              <a:t>yall</a:t>
            </a:r>
            <a:r>
              <a:rPr lang="en-US" dirty="0"/>
              <a:t> are so used to mediocrity and fast paced stories without any depth and complexity in it’s characters so </a:t>
            </a:r>
            <a:r>
              <a:rPr lang="en-US" dirty="0" err="1"/>
              <a:t>y’all</a:t>
            </a:r>
            <a:r>
              <a:rPr lang="en-US" dirty="0"/>
              <a:t> can’t appreciate it’s the #1 show in America, but </a:t>
            </a:r>
            <a:r>
              <a:rPr lang="en-US" dirty="0" err="1"/>
              <a:t>GoT</a:t>
            </a:r>
            <a:r>
              <a:rPr lang="en-US" dirty="0"/>
              <a:t> outsold for a reason #</a:t>
            </a:r>
            <a:r>
              <a:rPr lang="en-US" dirty="0" err="1"/>
              <a:t>GameOfThrones</a:t>
            </a:r>
            <a:r>
              <a:rPr lang="en-US" dirty="0"/>
              <a:t> #</a:t>
            </a:r>
            <a:r>
              <a:rPr lang="en-US" dirty="0" err="1"/>
              <a:t>LevelUpSon</a:t>
            </a:r>
            <a:endParaRPr lang="en-US" dirty="0"/>
          </a:p>
          <a:p>
            <a:pPr marL="0" indent="0">
              <a:buNone/>
            </a:pPr>
            <a:endParaRPr lang="en-US" dirty="0"/>
          </a:p>
          <a:p>
            <a:pPr marL="0" indent="0">
              <a:buNone/>
            </a:pPr>
            <a:endParaRPr lang="en-US" b="1" dirty="0"/>
          </a:p>
          <a:p>
            <a:pPr marL="0" indent="0">
              <a:buNone/>
            </a:pPr>
            <a:endParaRPr lang="en-US" dirty="0"/>
          </a:p>
        </p:txBody>
      </p:sp>
    </p:spTree>
    <p:extLst>
      <p:ext uri="{BB962C8B-B14F-4D97-AF65-F5344CB8AC3E}">
        <p14:creationId xmlns:p14="http://schemas.microsoft.com/office/powerpoint/2010/main" val="1035524450"/>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otalTime>55</TotalTime>
  <Words>613</Words>
  <Application>Microsoft Macintosh PowerPoint</Application>
  <PresentationFormat>Widescreen</PresentationFormat>
  <Paragraphs>57</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Gill Sans MT</vt:lpstr>
      <vt:lpstr>Wingdings 2</vt:lpstr>
      <vt:lpstr>Dividend</vt:lpstr>
      <vt:lpstr>TEXT ANALYTICs AND NATURAL LANGUAGE PROCESSING WEEK 1</vt:lpstr>
      <vt:lpstr>Agenda (Mar. 5th, 2019)</vt:lpstr>
      <vt:lpstr>The Domains of this course</vt:lpstr>
      <vt:lpstr>Example Output for A Business word count visualization</vt:lpstr>
      <vt:lpstr>STATE OF ANALYTICS AND DATA SCIENCE in 2019</vt:lpstr>
      <vt:lpstr>Exercise with AMAZON PRODUCT REVIEWS</vt:lpstr>
      <vt:lpstr>Exercise with Spam Detection: SMS Text Messages</vt:lpstr>
      <vt:lpstr>Exercise with regular expressions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ANALYTICs AND NATURAL LANGUAGE PROCESSING WEEK 1</dc:title>
  <dc:creator>Yu Chen</dc:creator>
  <cp:lastModifiedBy>Yu Chen</cp:lastModifiedBy>
  <cp:revision>4</cp:revision>
  <dcterms:created xsi:type="dcterms:W3CDTF">2019-03-05T21:09:58Z</dcterms:created>
  <dcterms:modified xsi:type="dcterms:W3CDTF">2019-03-06T00:57:00Z</dcterms:modified>
</cp:coreProperties>
</file>